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22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C1221D-A606-4B45-8316-88F005448A5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2EFF9F1-1963-430F-BAA3-814CFC808DD8}">
      <dgm:prSet phldrT="[文本]" custT="1"/>
      <dgm:spPr/>
      <dgm:t>
        <a:bodyPr/>
        <a:lstStyle/>
        <a:p>
          <a:pPr algn="ctr"/>
          <a:r>
            <a:rPr lang="zh-CN" altLang="en-US" sz="1600" dirty="0" smtClean="0"/>
            <a:t>金华市财政局关于印发金华市区政府非税收入项目目录（</a:t>
          </a:r>
          <a:r>
            <a:rPr lang="en-US" sz="1600" dirty="0" smtClean="0"/>
            <a:t>2020</a:t>
          </a:r>
          <a:r>
            <a:rPr lang="zh-CN" altLang="en-US" sz="1600" dirty="0" smtClean="0"/>
            <a:t>版）</a:t>
          </a:r>
          <a:r>
            <a:rPr lang="zh-CN" sz="1600" dirty="0" smtClean="0">
              <a:latin typeface="方正小标宋简体" pitchFamily="2" charset="-122"/>
              <a:ea typeface="方正小标宋简体" pitchFamily="2" charset="-122"/>
            </a:rPr>
            <a:t>的解读</a:t>
          </a:r>
          <a:endParaRPr lang="zh-CN" altLang="en-US" sz="1600" dirty="0">
            <a:latin typeface="方正小标宋简体" pitchFamily="2" charset="-122"/>
            <a:ea typeface="方正小标宋简体" pitchFamily="2" charset="-122"/>
          </a:endParaRPr>
        </a:p>
      </dgm:t>
    </dgm:pt>
    <dgm:pt modelId="{12A7707D-E6D0-49D1-AC7C-1FB2118263DA}" type="parTrans" cxnId="{81C62332-014F-4868-AAF0-D3F803E9310F}">
      <dgm:prSet/>
      <dgm:spPr/>
      <dgm:t>
        <a:bodyPr/>
        <a:lstStyle/>
        <a:p>
          <a:endParaRPr lang="zh-CN" altLang="en-US"/>
        </a:p>
      </dgm:t>
    </dgm:pt>
    <dgm:pt modelId="{1A12BFC3-F744-40B6-8639-C363F6EDD0D1}" type="sibTrans" cxnId="{81C62332-014F-4868-AAF0-D3F803E9310F}">
      <dgm:prSet/>
      <dgm:spPr/>
      <dgm:t>
        <a:bodyPr/>
        <a:lstStyle/>
        <a:p>
          <a:endParaRPr lang="zh-CN" altLang="en-US"/>
        </a:p>
      </dgm:t>
    </dgm:pt>
    <dgm:pt modelId="{5E352AA4-8B64-4BE6-ADDE-A7771BD4EEFC}">
      <dgm:prSet phldrT="[文本]" custT="1"/>
      <dgm:spPr/>
      <dgm:t>
        <a:bodyPr/>
        <a:lstStyle/>
        <a:p>
          <a:r>
            <a:rPr lang="zh-CN" altLang="en-US" sz="1400" dirty="0" smtClean="0">
              <a:latin typeface="方正小标宋简体" pitchFamily="2" charset="-122"/>
              <a:ea typeface="方正小标宋简体" pitchFamily="2" charset="-122"/>
            </a:rPr>
            <a:t>《目录》制定目的和依据</a:t>
          </a:r>
          <a:endParaRPr lang="zh-CN" altLang="en-US" sz="1400" dirty="0">
            <a:latin typeface="方正小标宋简体" pitchFamily="2" charset="-122"/>
            <a:ea typeface="方正小标宋简体" pitchFamily="2" charset="-122"/>
          </a:endParaRPr>
        </a:p>
      </dgm:t>
    </dgm:pt>
    <dgm:pt modelId="{9EC9BC57-3EF8-48FC-B963-3CD1CF744501}" type="parTrans" cxnId="{6396354B-AF1B-476F-BE77-5EA93C022219}">
      <dgm:prSet/>
      <dgm:spPr/>
      <dgm:t>
        <a:bodyPr/>
        <a:lstStyle/>
        <a:p>
          <a:endParaRPr lang="zh-CN" altLang="en-US"/>
        </a:p>
      </dgm:t>
    </dgm:pt>
    <dgm:pt modelId="{D8EA6A12-F464-49A4-8C58-DE4DC2BFA298}" type="sibTrans" cxnId="{6396354B-AF1B-476F-BE77-5EA93C022219}">
      <dgm:prSet/>
      <dgm:spPr/>
      <dgm:t>
        <a:bodyPr/>
        <a:lstStyle/>
        <a:p>
          <a:endParaRPr lang="zh-CN" altLang="en-US"/>
        </a:p>
      </dgm:t>
    </dgm:pt>
    <dgm:pt modelId="{36E7D795-49DC-475D-AC5D-A98C6169321E}">
      <dgm:prSet phldrT="[文本]" custT="1"/>
      <dgm:spPr/>
      <dgm:t>
        <a:bodyPr/>
        <a:lstStyle/>
        <a:p>
          <a:pPr algn="l"/>
          <a:r>
            <a:rPr lang="zh-CN" altLang="en-US" sz="1200" dirty="0" smtClean="0">
              <a:latin typeface="方正小标宋简体" pitchFamily="2" charset="-122"/>
              <a:ea typeface="方正小标宋简体" pitchFamily="2" charset="-122"/>
            </a:rPr>
            <a:t>目的</a:t>
          </a:r>
          <a:r>
            <a:rPr lang="en-US" altLang="zh-CN" sz="1200" dirty="0" smtClean="0">
              <a:latin typeface="方正小标宋简体" pitchFamily="2" charset="-122"/>
              <a:ea typeface="方正小标宋简体" pitchFamily="2" charset="-122"/>
            </a:rPr>
            <a:t>:</a:t>
          </a:r>
          <a:r>
            <a:rPr lang="zh-CN" sz="1200" dirty="0" smtClean="0"/>
            <a:t>为加强政府非税收入管理，从源头上规范政府非税收入执收行为</a:t>
          </a:r>
          <a:endParaRPr lang="zh-CN" altLang="en-US" sz="1200" dirty="0">
            <a:latin typeface="方正小标宋简体" pitchFamily="2" charset="-122"/>
            <a:ea typeface="方正小标宋简体" pitchFamily="2" charset="-122"/>
          </a:endParaRPr>
        </a:p>
      </dgm:t>
    </dgm:pt>
    <dgm:pt modelId="{6123221E-B054-4384-B41A-234D485302FD}" type="parTrans" cxnId="{E052EA35-4DE3-4578-86BA-0FC28298E3FD}">
      <dgm:prSet/>
      <dgm:spPr/>
      <dgm:t>
        <a:bodyPr/>
        <a:lstStyle/>
        <a:p>
          <a:endParaRPr lang="zh-CN" altLang="en-US"/>
        </a:p>
      </dgm:t>
    </dgm:pt>
    <dgm:pt modelId="{2F4440B2-B8CD-4F3E-8575-7DDD1C8B9C40}" type="sibTrans" cxnId="{E052EA35-4DE3-4578-86BA-0FC28298E3FD}">
      <dgm:prSet/>
      <dgm:spPr/>
      <dgm:t>
        <a:bodyPr/>
        <a:lstStyle/>
        <a:p>
          <a:endParaRPr lang="zh-CN" altLang="en-US"/>
        </a:p>
      </dgm:t>
    </dgm:pt>
    <dgm:pt modelId="{C6BB4F97-79CC-4046-8A1A-D5B0FD8EC67C}">
      <dgm:prSet phldrT="[文本]" custT="1"/>
      <dgm:spPr/>
      <dgm:t>
        <a:bodyPr/>
        <a:lstStyle/>
        <a:p>
          <a:r>
            <a:rPr lang="zh-CN" altLang="en-US" sz="1400" dirty="0" smtClean="0">
              <a:latin typeface="方正小标宋简体" pitchFamily="2" charset="-122"/>
              <a:ea typeface="方正小标宋简体" pitchFamily="2" charset="-122"/>
            </a:rPr>
            <a:t>《目录》的主要内容</a:t>
          </a:r>
          <a:endParaRPr lang="zh-CN" altLang="en-US" sz="1400" dirty="0">
            <a:latin typeface="方正小标宋简体" pitchFamily="2" charset="-122"/>
            <a:ea typeface="方正小标宋简体" pitchFamily="2" charset="-122"/>
          </a:endParaRPr>
        </a:p>
      </dgm:t>
    </dgm:pt>
    <dgm:pt modelId="{47DB32E8-877C-4527-8B94-B4754E771913}" type="parTrans" cxnId="{47377497-5B59-452D-BDC6-D95013B1B76F}">
      <dgm:prSet/>
      <dgm:spPr/>
      <dgm:t>
        <a:bodyPr/>
        <a:lstStyle/>
        <a:p>
          <a:endParaRPr lang="zh-CN" altLang="en-US"/>
        </a:p>
      </dgm:t>
    </dgm:pt>
    <dgm:pt modelId="{0CE2221A-7AEF-4759-9826-E0B483507EC1}" type="sibTrans" cxnId="{47377497-5B59-452D-BDC6-D95013B1B76F}">
      <dgm:prSet/>
      <dgm:spPr/>
      <dgm:t>
        <a:bodyPr/>
        <a:lstStyle/>
        <a:p>
          <a:endParaRPr lang="zh-CN" altLang="en-US"/>
        </a:p>
      </dgm:t>
    </dgm:pt>
    <dgm:pt modelId="{ABC8029A-D1BB-4025-9A49-DC7C9ABCA113}">
      <dgm:prSet phldrT="[文本]" custT="1"/>
      <dgm:spPr/>
      <dgm:t>
        <a:bodyPr/>
        <a:lstStyle/>
        <a:p>
          <a:pPr algn="l"/>
          <a:r>
            <a:rPr lang="zh-CN" sz="1100" dirty="0" smtClean="0">
              <a:latin typeface="方正小标宋简体" pitchFamily="2" charset="-122"/>
              <a:ea typeface="方正小标宋简体" pitchFamily="2" charset="-122"/>
            </a:rPr>
            <a:t>分类</a:t>
          </a:r>
          <a:r>
            <a:rPr lang="en-US" altLang="zh-CN" sz="1100" dirty="0" smtClean="0">
              <a:latin typeface="方正小标宋简体" pitchFamily="2" charset="-122"/>
              <a:ea typeface="方正小标宋简体" pitchFamily="2" charset="-122"/>
            </a:rPr>
            <a:t>:</a:t>
          </a:r>
          <a:r>
            <a:rPr lang="zh-CN" sz="1100" dirty="0" smtClean="0"/>
            <a:t>分为九类。⑴行政事业性收费</a:t>
          </a:r>
          <a:r>
            <a:rPr lang="en-US" sz="1100" dirty="0" smtClean="0"/>
            <a:t>18</a:t>
          </a:r>
          <a:r>
            <a:rPr lang="zh-CN" sz="1100" dirty="0" smtClean="0"/>
            <a:t>款</a:t>
          </a:r>
          <a:r>
            <a:rPr lang="en-US" sz="1100" dirty="0" smtClean="0"/>
            <a:t>43</a:t>
          </a:r>
          <a:r>
            <a:rPr lang="zh-CN" sz="1100" dirty="0" smtClean="0"/>
            <a:t>项；⑵政府性基金</a:t>
          </a:r>
          <a:r>
            <a:rPr lang="en-US" sz="1100" dirty="0" smtClean="0"/>
            <a:t>6</a:t>
          </a:r>
          <a:r>
            <a:rPr lang="zh-CN" sz="1100" dirty="0" smtClean="0"/>
            <a:t>款；⑶国有资源有偿使用收入</a:t>
          </a:r>
          <a:r>
            <a:rPr lang="en-US" sz="1100" dirty="0" smtClean="0"/>
            <a:t>13</a:t>
          </a:r>
          <a:r>
            <a:rPr lang="zh-CN" sz="1100" dirty="0" smtClean="0"/>
            <a:t>款；⑷国有资产有偿使用收入</a:t>
          </a:r>
          <a:r>
            <a:rPr lang="en-US" sz="1100" dirty="0" smtClean="0"/>
            <a:t>10</a:t>
          </a:r>
          <a:r>
            <a:rPr lang="zh-CN" sz="1100" dirty="0" smtClean="0"/>
            <a:t>款；⑸按规定上缴财政的国有资本经营收入</a:t>
          </a:r>
          <a:r>
            <a:rPr lang="en-US" sz="1100" dirty="0" smtClean="0"/>
            <a:t>5</a:t>
          </a:r>
          <a:r>
            <a:rPr lang="zh-CN" sz="1100" dirty="0" smtClean="0"/>
            <a:t>款；⑹行政</a:t>
          </a:r>
          <a:r>
            <a:rPr lang="en-US" sz="1100" dirty="0" smtClean="0"/>
            <a:t>(</a:t>
          </a:r>
          <a:r>
            <a:rPr lang="zh-CN" sz="1100" dirty="0" smtClean="0"/>
            <a:t>刑事</a:t>
          </a:r>
          <a:r>
            <a:rPr lang="en-US" sz="1100" dirty="0" smtClean="0"/>
            <a:t>)</a:t>
          </a:r>
          <a:r>
            <a:rPr lang="zh-CN" sz="1100" dirty="0" smtClean="0"/>
            <a:t>处罚的罚没收入</a:t>
          </a:r>
          <a:r>
            <a:rPr lang="en-US" sz="1100" dirty="0" smtClean="0"/>
            <a:t>2</a:t>
          </a:r>
          <a:r>
            <a:rPr lang="zh-CN" sz="1100" dirty="0" smtClean="0"/>
            <a:t>款；⑺彩票公益金</a:t>
          </a:r>
          <a:r>
            <a:rPr lang="en-US" sz="1100" dirty="0" smtClean="0"/>
            <a:t>2</a:t>
          </a:r>
          <a:r>
            <a:rPr lang="zh-CN" sz="1100" dirty="0" smtClean="0"/>
            <a:t>款；⑻以政府名义接受捐赠的收入</a:t>
          </a:r>
          <a:r>
            <a:rPr lang="en-US" sz="1100" dirty="0" smtClean="0"/>
            <a:t>1</a:t>
          </a:r>
          <a:r>
            <a:rPr lang="zh-CN" sz="1100" dirty="0" smtClean="0"/>
            <a:t>款；⑼应当纳入政府非税收入管理的其他资金</a:t>
          </a:r>
          <a:r>
            <a:rPr lang="en-US" sz="1100" dirty="0" smtClean="0"/>
            <a:t>7</a:t>
          </a:r>
          <a:r>
            <a:rPr lang="zh-CN" sz="1100" dirty="0" smtClean="0"/>
            <a:t>款。</a:t>
          </a:r>
          <a:endParaRPr lang="zh-CN" altLang="en-US" sz="1100" dirty="0">
            <a:latin typeface="方正小标宋简体" pitchFamily="2" charset="-122"/>
            <a:ea typeface="方正小标宋简体" pitchFamily="2" charset="-122"/>
          </a:endParaRPr>
        </a:p>
      </dgm:t>
    </dgm:pt>
    <dgm:pt modelId="{FD13C013-7952-4586-BF31-022AB4DC8B08}" type="parTrans" cxnId="{B5B5CC3E-04FA-418E-B0FB-F1D6D50D014C}">
      <dgm:prSet/>
      <dgm:spPr/>
      <dgm:t>
        <a:bodyPr/>
        <a:lstStyle/>
        <a:p>
          <a:endParaRPr lang="zh-CN" altLang="en-US"/>
        </a:p>
      </dgm:t>
    </dgm:pt>
    <dgm:pt modelId="{98621230-C77D-4154-A128-F78564ED7DCB}" type="sibTrans" cxnId="{B5B5CC3E-04FA-418E-B0FB-F1D6D50D014C}">
      <dgm:prSet/>
      <dgm:spPr/>
      <dgm:t>
        <a:bodyPr/>
        <a:lstStyle/>
        <a:p>
          <a:endParaRPr lang="zh-CN" altLang="en-US"/>
        </a:p>
      </dgm:t>
    </dgm:pt>
    <dgm:pt modelId="{F662126F-0D59-445C-828C-A6BED588C968}">
      <dgm:prSet phldrT="[文本]" custT="1"/>
      <dgm:spPr/>
      <dgm:t>
        <a:bodyPr/>
        <a:lstStyle/>
        <a:p>
          <a:r>
            <a:rPr lang="zh-CN" altLang="en-US" sz="1400" dirty="0" smtClean="0">
              <a:latin typeface="方正小标宋简体" pitchFamily="2" charset="-122"/>
              <a:ea typeface="方正小标宋简体" pitchFamily="2" charset="-122"/>
            </a:rPr>
            <a:t>《目录》的执行行时间</a:t>
          </a:r>
        </a:p>
      </dgm:t>
    </dgm:pt>
    <dgm:pt modelId="{C6E9060B-CC39-4065-A4FF-1280E548F154}" type="parTrans" cxnId="{96C2B17F-EB59-4787-9786-B8BEEE2B3E05}">
      <dgm:prSet/>
      <dgm:spPr/>
      <dgm:t>
        <a:bodyPr/>
        <a:lstStyle/>
        <a:p>
          <a:endParaRPr lang="zh-CN" altLang="en-US"/>
        </a:p>
      </dgm:t>
    </dgm:pt>
    <dgm:pt modelId="{D4BEFCE1-2E7A-4340-B701-20FDB43BE68A}" type="sibTrans" cxnId="{96C2B17F-EB59-4787-9786-B8BEEE2B3E05}">
      <dgm:prSet/>
      <dgm:spPr/>
      <dgm:t>
        <a:bodyPr/>
        <a:lstStyle/>
        <a:p>
          <a:endParaRPr lang="zh-CN" altLang="en-US"/>
        </a:p>
      </dgm:t>
    </dgm:pt>
    <dgm:pt modelId="{59ABD0B3-25C2-446A-B98F-DA059735AD3A}">
      <dgm:prSet phldrT="[文本]" custT="1"/>
      <dgm:spPr/>
      <dgm:t>
        <a:bodyPr/>
        <a:lstStyle/>
        <a:p>
          <a:pPr algn="l"/>
          <a:r>
            <a:rPr lang="zh-CN" altLang="en-US" sz="1100" dirty="0" smtClean="0">
              <a:latin typeface="方正小标宋简体" pitchFamily="2" charset="-122"/>
              <a:ea typeface="方正小标宋简体" pitchFamily="2" charset="-122"/>
            </a:rPr>
            <a:t>依据</a:t>
          </a:r>
          <a:r>
            <a:rPr lang="en-US" altLang="zh-CN" sz="1100" dirty="0" smtClean="0">
              <a:latin typeface="方正小标宋简体" pitchFamily="2" charset="-122"/>
              <a:ea typeface="方正小标宋简体" pitchFamily="2" charset="-122"/>
            </a:rPr>
            <a:t>:</a:t>
          </a:r>
          <a:r>
            <a:rPr lang="zh-CN" sz="1100" dirty="0" smtClean="0"/>
            <a:t>《浙江省政府非税收入管理条例》</a:t>
          </a:r>
          <a:r>
            <a:rPr lang="zh-CN" altLang="en-US" sz="1100" dirty="0" smtClean="0"/>
            <a:t>，</a:t>
          </a:r>
          <a:r>
            <a:rPr lang="zh-CN" sz="1100" dirty="0" smtClean="0"/>
            <a:t>《浙江省财政厅关于印发浙江省政府非税收入项目目录（</a:t>
          </a:r>
          <a:r>
            <a:rPr lang="en-US" sz="1100" dirty="0" smtClean="0"/>
            <a:t>2020</a:t>
          </a:r>
          <a:r>
            <a:rPr lang="zh-CN" sz="1100" dirty="0" smtClean="0"/>
            <a:t>版）的通知》</a:t>
          </a:r>
          <a:r>
            <a:rPr lang="zh-CN" altLang="en-US" sz="1100" dirty="0" smtClean="0"/>
            <a:t>（</a:t>
          </a:r>
          <a:r>
            <a:rPr lang="zh-CN" sz="1100" dirty="0" smtClean="0"/>
            <a:t>浙财综〔</a:t>
          </a:r>
          <a:r>
            <a:rPr lang="en-US" sz="1100" dirty="0" smtClean="0"/>
            <a:t>2020</a:t>
          </a:r>
          <a:r>
            <a:rPr lang="zh-CN" sz="1100" dirty="0" smtClean="0"/>
            <a:t>〕</a:t>
          </a:r>
          <a:r>
            <a:rPr lang="en-US" sz="1100" dirty="0" smtClean="0"/>
            <a:t>5</a:t>
          </a:r>
          <a:r>
            <a:rPr lang="zh-CN" sz="1100" dirty="0" smtClean="0"/>
            <a:t>号</a:t>
          </a:r>
          <a:r>
            <a:rPr lang="zh-CN" altLang="en-US" sz="1100" dirty="0" smtClean="0"/>
            <a:t>）</a:t>
          </a:r>
          <a:endParaRPr lang="zh-CN" altLang="en-US" sz="1100" dirty="0">
            <a:latin typeface="方正小标宋简体" pitchFamily="2" charset="-122"/>
            <a:ea typeface="方正小标宋简体" pitchFamily="2" charset="-122"/>
          </a:endParaRPr>
        </a:p>
      </dgm:t>
    </dgm:pt>
    <dgm:pt modelId="{0048755A-76EB-4122-8247-4B46BDB68426}" type="parTrans" cxnId="{D935862A-2C3F-46CF-AC39-949A34230509}">
      <dgm:prSet/>
      <dgm:spPr/>
      <dgm:t>
        <a:bodyPr/>
        <a:lstStyle/>
        <a:p>
          <a:endParaRPr lang="zh-CN" altLang="en-US"/>
        </a:p>
      </dgm:t>
    </dgm:pt>
    <dgm:pt modelId="{6828C78F-F2BE-4814-AEBF-62E4B71B0C13}" type="sibTrans" cxnId="{D935862A-2C3F-46CF-AC39-949A34230509}">
      <dgm:prSet/>
      <dgm:spPr/>
      <dgm:t>
        <a:bodyPr/>
        <a:lstStyle/>
        <a:p>
          <a:endParaRPr lang="zh-CN" altLang="en-US"/>
        </a:p>
      </dgm:t>
    </dgm:pt>
    <dgm:pt modelId="{7A01CB39-EFA2-4AF2-BC7B-ECE7EFF4EF85}">
      <dgm:prSet phldrT="[文本]" custT="1"/>
      <dgm:spPr/>
      <dgm:t>
        <a:bodyPr/>
        <a:lstStyle/>
        <a:p>
          <a:r>
            <a:rPr lang="en-US" altLang="en-US" sz="1100" dirty="0" smtClean="0">
              <a:latin typeface="方正小标宋简体" pitchFamily="2" charset="-122"/>
              <a:ea typeface="方正小标宋简体" pitchFamily="2" charset="-122"/>
            </a:rPr>
            <a:t>2020</a:t>
          </a:r>
          <a:r>
            <a:rPr lang="zh-CN" altLang="en-US" sz="1100" dirty="0" smtClean="0">
              <a:latin typeface="方正小标宋简体" pitchFamily="2" charset="-122"/>
              <a:ea typeface="方正小标宋简体" pitchFamily="2" charset="-122"/>
            </a:rPr>
            <a:t>年</a:t>
          </a:r>
          <a:r>
            <a:rPr lang="en-US" altLang="en-US" sz="1100" dirty="0" smtClean="0">
              <a:latin typeface="方正小标宋简体" pitchFamily="2" charset="-122"/>
              <a:ea typeface="方正小标宋简体" pitchFamily="2" charset="-122"/>
            </a:rPr>
            <a:t>5</a:t>
          </a:r>
          <a:r>
            <a:rPr lang="zh-CN" altLang="en-US" sz="1100" dirty="0" smtClean="0">
              <a:latin typeface="方正小标宋简体" pitchFamily="2" charset="-122"/>
              <a:ea typeface="方正小标宋简体" pitchFamily="2" charset="-122"/>
            </a:rPr>
            <a:t>月</a:t>
          </a:r>
          <a:r>
            <a:rPr lang="en-US" altLang="en-US" sz="1100" dirty="0" smtClean="0">
              <a:latin typeface="方正小标宋简体" pitchFamily="2" charset="-122"/>
              <a:ea typeface="方正小标宋简体" pitchFamily="2" charset="-122"/>
            </a:rPr>
            <a:t>1</a:t>
          </a:r>
          <a:r>
            <a:rPr lang="zh-CN" altLang="en-US" sz="1100" dirty="0" smtClean="0">
              <a:latin typeface="方正小标宋简体" pitchFamily="2" charset="-122"/>
              <a:ea typeface="方正小标宋简体" pitchFamily="2" charset="-122"/>
            </a:rPr>
            <a:t>日至</a:t>
          </a:r>
          <a:r>
            <a:rPr lang="en-US" altLang="en-US" sz="1100" dirty="0" smtClean="0">
              <a:latin typeface="方正小标宋简体" pitchFamily="2" charset="-122"/>
              <a:ea typeface="方正小标宋简体" pitchFamily="2" charset="-122"/>
            </a:rPr>
            <a:t>2020</a:t>
          </a:r>
          <a:r>
            <a:rPr lang="zh-CN" altLang="en-US" sz="1100" dirty="0" smtClean="0">
              <a:latin typeface="方正小标宋简体" pitchFamily="2" charset="-122"/>
              <a:ea typeface="方正小标宋简体" pitchFamily="2" charset="-122"/>
            </a:rPr>
            <a:t>年</a:t>
          </a:r>
          <a:r>
            <a:rPr lang="en-US" altLang="en-US" sz="1100" dirty="0" smtClean="0">
              <a:latin typeface="方正小标宋简体" pitchFamily="2" charset="-122"/>
              <a:ea typeface="方正小标宋简体" pitchFamily="2" charset="-122"/>
            </a:rPr>
            <a:t>12</a:t>
          </a:r>
          <a:r>
            <a:rPr lang="zh-CN" altLang="en-US" sz="1100" dirty="0" smtClean="0">
              <a:latin typeface="方正小标宋简体" pitchFamily="2" charset="-122"/>
              <a:ea typeface="方正小标宋简体" pitchFamily="2" charset="-122"/>
            </a:rPr>
            <a:t>月</a:t>
          </a:r>
          <a:r>
            <a:rPr lang="en-US" altLang="en-US" sz="1100" dirty="0" smtClean="0">
              <a:latin typeface="方正小标宋简体" pitchFamily="2" charset="-122"/>
              <a:ea typeface="方正小标宋简体" pitchFamily="2" charset="-122"/>
            </a:rPr>
            <a:t>31</a:t>
          </a:r>
          <a:r>
            <a:rPr lang="zh-CN" altLang="en-US" sz="1100" dirty="0" smtClean="0">
              <a:latin typeface="方正小标宋简体" pitchFamily="2" charset="-122"/>
              <a:ea typeface="方正小标宋简体" pitchFamily="2" charset="-122"/>
            </a:rPr>
            <a:t>日</a:t>
          </a:r>
        </a:p>
      </dgm:t>
    </dgm:pt>
    <dgm:pt modelId="{DA75A7CF-D370-4A09-B5F4-D22E26055758}" type="parTrans" cxnId="{497E7881-4CF0-4F21-A4CD-DF4CEAAB41B0}">
      <dgm:prSet/>
      <dgm:spPr/>
      <dgm:t>
        <a:bodyPr/>
        <a:lstStyle/>
        <a:p>
          <a:endParaRPr lang="zh-CN" altLang="en-US"/>
        </a:p>
      </dgm:t>
    </dgm:pt>
    <dgm:pt modelId="{355DC72C-09B2-41F3-B8BE-0BFA18A5870D}" type="sibTrans" cxnId="{497E7881-4CF0-4F21-A4CD-DF4CEAAB41B0}">
      <dgm:prSet/>
      <dgm:spPr/>
      <dgm:t>
        <a:bodyPr/>
        <a:lstStyle/>
        <a:p>
          <a:endParaRPr lang="zh-CN" altLang="en-US"/>
        </a:p>
      </dgm:t>
    </dgm:pt>
    <dgm:pt modelId="{E0CE33E3-F76E-4E06-BDBA-C56C39B8753F}" type="pres">
      <dgm:prSet presAssocID="{3DC1221D-A606-4B45-8316-88F005448A5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F5D34A4-8ABE-4AAB-BCAC-F0BFB5D05FA3}" type="pres">
      <dgm:prSet presAssocID="{52EFF9F1-1963-430F-BAA3-814CFC808DD8}" presName="root1" presStyleCnt="0"/>
      <dgm:spPr/>
    </dgm:pt>
    <dgm:pt modelId="{E0A2988C-A845-447A-9715-0AA8B852A95E}" type="pres">
      <dgm:prSet presAssocID="{52EFF9F1-1963-430F-BAA3-814CFC808DD8}" presName="LevelOneTextNode" presStyleLbl="node0" presStyleIdx="0" presStyleCnt="1" custScaleY="14510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8D33FBC0-FEC7-45FB-8956-8C05FFAE002B}" type="pres">
      <dgm:prSet presAssocID="{52EFF9F1-1963-430F-BAA3-814CFC808DD8}" presName="level2hierChild" presStyleCnt="0"/>
      <dgm:spPr/>
    </dgm:pt>
    <dgm:pt modelId="{FC31C311-1F36-4628-9FDA-DECCC6B1B73D}" type="pres">
      <dgm:prSet presAssocID="{9EC9BC57-3EF8-48FC-B963-3CD1CF744501}" presName="conn2-1" presStyleLbl="parChTrans1D2" presStyleIdx="0" presStyleCnt="3"/>
      <dgm:spPr/>
      <dgm:t>
        <a:bodyPr/>
        <a:lstStyle/>
        <a:p>
          <a:endParaRPr lang="zh-CN" altLang="en-US"/>
        </a:p>
      </dgm:t>
    </dgm:pt>
    <dgm:pt modelId="{35C59F45-0605-45F5-B9F1-B8D674979634}" type="pres">
      <dgm:prSet presAssocID="{9EC9BC57-3EF8-48FC-B963-3CD1CF744501}" presName="connTx" presStyleLbl="parChTrans1D2" presStyleIdx="0" presStyleCnt="3"/>
      <dgm:spPr/>
      <dgm:t>
        <a:bodyPr/>
        <a:lstStyle/>
        <a:p>
          <a:endParaRPr lang="zh-CN" altLang="en-US"/>
        </a:p>
      </dgm:t>
    </dgm:pt>
    <dgm:pt modelId="{4444E7A4-7F3A-4120-AAB3-0BB2C08C36A9}" type="pres">
      <dgm:prSet presAssocID="{5E352AA4-8B64-4BE6-ADDE-A7771BD4EEFC}" presName="root2" presStyleCnt="0"/>
      <dgm:spPr/>
    </dgm:pt>
    <dgm:pt modelId="{D1D2B20E-689B-420F-8E3A-CA702910249F}" type="pres">
      <dgm:prSet presAssocID="{5E352AA4-8B64-4BE6-ADDE-A7771BD4EEFC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38059EAB-5E46-44C7-877E-3EAAF2897857}" type="pres">
      <dgm:prSet presAssocID="{5E352AA4-8B64-4BE6-ADDE-A7771BD4EEFC}" presName="level3hierChild" presStyleCnt="0"/>
      <dgm:spPr/>
    </dgm:pt>
    <dgm:pt modelId="{2DD7DEC7-ED71-4EC8-A881-3B62F1C799A2}" type="pres">
      <dgm:prSet presAssocID="{6123221E-B054-4384-B41A-234D485302FD}" presName="conn2-1" presStyleLbl="parChTrans1D3" presStyleIdx="0" presStyleCnt="4"/>
      <dgm:spPr/>
      <dgm:t>
        <a:bodyPr/>
        <a:lstStyle/>
        <a:p>
          <a:endParaRPr lang="zh-CN" altLang="en-US"/>
        </a:p>
      </dgm:t>
    </dgm:pt>
    <dgm:pt modelId="{54B53FFB-E600-49DC-8401-94C262FE798A}" type="pres">
      <dgm:prSet presAssocID="{6123221E-B054-4384-B41A-234D485302FD}" presName="connTx" presStyleLbl="parChTrans1D3" presStyleIdx="0" presStyleCnt="4"/>
      <dgm:spPr/>
      <dgm:t>
        <a:bodyPr/>
        <a:lstStyle/>
        <a:p>
          <a:endParaRPr lang="zh-CN" altLang="en-US"/>
        </a:p>
      </dgm:t>
    </dgm:pt>
    <dgm:pt modelId="{64E0D1F9-4079-483A-9CEB-C0D799ADB1FE}" type="pres">
      <dgm:prSet presAssocID="{36E7D795-49DC-475D-AC5D-A98C6169321E}" presName="root2" presStyleCnt="0"/>
      <dgm:spPr/>
    </dgm:pt>
    <dgm:pt modelId="{7B313584-BED2-4254-A8ED-4236E93EA312}" type="pres">
      <dgm:prSet presAssocID="{36E7D795-49DC-475D-AC5D-A98C6169321E}" presName="LevelTwoTextNode" presStyleLbl="node3" presStyleIdx="0" presStyleCnt="4" custScaleX="99766" custScaleY="5908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D5628E0E-4912-4DCA-B929-252E2DDC9623}" type="pres">
      <dgm:prSet presAssocID="{36E7D795-49DC-475D-AC5D-A98C6169321E}" presName="level3hierChild" presStyleCnt="0"/>
      <dgm:spPr/>
    </dgm:pt>
    <dgm:pt modelId="{D7371385-B31C-45BF-B377-FAD895CE78E2}" type="pres">
      <dgm:prSet presAssocID="{0048755A-76EB-4122-8247-4B46BDB68426}" presName="conn2-1" presStyleLbl="parChTrans1D3" presStyleIdx="1" presStyleCnt="4"/>
      <dgm:spPr/>
      <dgm:t>
        <a:bodyPr/>
        <a:lstStyle/>
        <a:p>
          <a:endParaRPr lang="zh-CN" altLang="en-US"/>
        </a:p>
      </dgm:t>
    </dgm:pt>
    <dgm:pt modelId="{2AFCB9A0-FC64-4BB6-866A-B804462CEC28}" type="pres">
      <dgm:prSet presAssocID="{0048755A-76EB-4122-8247-4B46BDB68426}" presName="connTx" presStyleLbl="parChTrans1D3" presStyleIdx="1" presStyleCnt="4"/>
      <dgm:spPr/>
      <dgm:t>
        <a:bodyPr/>
        <a:lstStyle/>
        <a:p>
          <a:endParaRPr lang="zh-CN" altLang="en-US"/>
        </a:p>
      </dgm:t>
    </dgm:pt>
    <dgm:pt modelId="{E25231CD-EBC6-48F9-823A-FB477235487B}" type="pres">
      <dgm:prSet presAssocID="{59ABD0B3-25C2-446A-B98F-DA059735AD3A}" presName="root2" presStyleCnt="0"/>
      <dgm:spPr/>
    </dgm:pt>
    <dgm:pt modelId="{7D62B8BF-2EC2-4B40-87F5-FF4E6984FDCF}" type="pres">
      <dgm:prSet presAssocID="{59ABD0B3-25C2-446A-B98F-DA059735AD3A}" presName="LevelTwoTextNode" presStyleLbl="node3" presStyleIdx="1" presStyleCnt="4" custScaleX="117720" custScaleY="12445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B0C125AD-83F5-4805-A5F3-A14DDF355C28}" type="pres">
      <dgm:prSet presAssocID="{59ABD0B3-25C2-446A-B98F-DA059735AD3A}" presName="level3hierChild" presStyleCnt="0"/>
      <dgm:spPr/>
    </dgm:pt>
    <dgm:pt modelId="{0F3A2537-36EF-472F-87C6-8751020271AD}" type="pres">
      <dgm:prSet presAssocID="{47DB32E8-877C-4527-8B94-B4754E771913}" presName="conn2-1" presStyleLbl="parChTrans1D2" presStyleIdx="1" presStyleCnt="3"/>
      <dgm:spPr/>
      <dgm:t>
        <a:bodyPr/>
        <a:lstStyle/>
        <a:p>
          <a:endParaRPr lang="zh-CN" altLang="en-US"/>
        </a:p>
      </dgm:t>
    </dgm:pt>
    <dgm:pt modelId="{A5B709F1-FD13-4F04-A12D-839EDA76FFD9}" type="pres">
      <dgm:prSet presAssocID="{47DB32E8-877C-4527-8B94-B4754E771913}" presName="connTx" presStyleLbl="parChTrans1D2" presStyleIdx="1" presStyleCnt="3"/>
      <dgm:spPr/>
      <dgm:t>
        <a:bodyPr/>
        <a:lstStyle/>
        <a:p>
          <a:endParaRPr lang="zh-CN" altLang="en-US"/>
        </a:p>
      </dgm:t>
    </dgm:pt>
    <dgm:pt modelId="{3CC1A295-CA43-47A1-9142-9382D487B38B}" type="pres">
      <dgm:prSet presAssocID="{C6BB4F97-79CC-4046-8A1A-D5B0FD8EC67C}" presName="root2" presStyleCnt="0"/>
      <dgm:spPr/>
    </dgm:pt>
    <dgm:pt modelId="{93B69280-8822-4979-9C88-EA9C5A9C196F}" type="pres">
      <dgm:prSet presAssocID="{C6BB4F97-79CC-4046-8A1A-D5B0FD8EC67C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D35A18F5-AEAD-480F-8C1C-C173260B4251}" type="pres">
      <dgm:prSet presAssocID="{C6BB4F97-79CC-4046-8A1A-D5B0FD8EC67C}" presName="level3hierChild" presStyleCnt="0"/>
      <dgm:spPr/>
    </dgm:pt>
    <dgm:pt modelId="{C855BA2D-6BB3-4EC9-976C-381E57F8B787}" type="pres">
      <dgm:prSet presAssocID="{FD13C013-7952-4586-BF31-022AB4DC8B08}" presName="conn2-1" presStyleLbl="parChTrans1D3" presStyleIdx="2" presStyleCnt="4"/>
      <dgm:spPr/>
      <dgm:t>
        <a:bodyPr/>
        <a:lstStyle/>
        <a:p>
          <a:endParaRPr lang="zh-CN" altLang="en-US"/>
        </a:p>
      </dgm:t>
    </dgm:pt>
    <dgm:pt modelId="{2D19CFC2-B90B-4EFB-BC8F-C8BC4BFEC31E}" type="pres">
      <dgm:prSet presAssocID="{FD13C013-7952-4586-BF31-022AB4DC8B08}" presName="connTx" presStyleLbl="parChTrans1D3" presStyleIdx="2" presStyleCnt="4"/>
      <dgm:spPr/>
      <dgm:t>
        <a:bodyPr/>
        <a:lstStyle/>
        <a:p>
          <a:endParaRPr lang="zh-CN" altLang="en-US"/>
        </a:p>
      </dgm:t>
    </dgm:pt>
    <dgm:pt modelId="{B4F7DA74-4DC4-4572-9577-91D3787C3EE4}" type="pres">
      <dgm:prSet presAssocID="{ABC8029A-D1BB-4025-9A49-DC7C9ABCA113}" presName="root2" presStyleCnt="0"/>
      <dgm:spPr/>
    </dgm:pt>
    <dgm:pt modelId="{37CCD7F1-19EA-4345-B625-C0F6B042F9A3}" type="pres">
      <dgm:prSet presAssocID="{ABC8029A-D1BB-4025-9A49-DC7C9ABCA113}" presName="LevelTwoTextNode" presStyleLbl="node3" presStyleIdx="2" presStyleCnt="4" custScaleX="143369" custScaleY="16664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463DE23B-1DF8-4729-9D3E-1627E03425F7}" type="pres">
      <dgm:prSet presAssocID="{ABC8029A-D1BB-4025-9A49-DC7C9ABCA113}" presName="level3hierChild" presStyleCnt="0"/>
      <dgm:spPr/>
    </dgm:pt>
    <dgm:pt modelId="{F185A551-81CC-4E1A-8445-BB24F8849030}" type="pres">
      <dgm:prSet presAssocID="{C6E9060B-CC39-4065-A4FF-1280E548F154}" presName="conn2-1" presStyleLbl="parChTrans1D2" presStyleIdx="2" presStyleCnt="3"/>
      <dgm:spPr/>
      <dgm:t>
        <a:bodyPr/>
        <a:lstStyle/>
        <a:p>
          <a:endParaRPr lang="zh-CN" altLang="en-US"/>
        </a:p>
      </dgm:t>
    </dgm:pt>
    <dgm:pt modelId="{8FABF375-5355-403E-949E-1DD76F985734}" type="pres">
      <dgm:prSet presAssocID="{C6E9060B-CC39-4065-A4FF-1280E548F154}" presName="connTx" presStyleLbl="parChTrans1D2" presStyleIdx="2" presStyleCnt="3"/>
      <dgm:spPr/>
      <dgm:t>
        <a:bodyPr/>
        <a:lstStyle/>
        <a:p>
          <a:endParaRPr lang="zh-CN" altLang="en-US"/>
        </a:p>
      </dgm:t>
    </dgm:pt>
    <dgm:pt modelId="{5F95C765-8A06-455F-9910-B416F9EA55C4}" type="pres">
      <dgm:prSet presAssocID="{F662126F-0D59-445C-828C-A6BED588C968}" presName="root2" presStyleCnt="0"/>
      <dgm:spPr/>
    </dgm:pt>
    <dgm:pt modelId="{8FB1C0A8-6451-408E-9B79-DC27E59E813C}" type="pres">
      <dgm:prSet presAssocID="{F662126F-0D59-445C-828C-A6BED588C968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165231DE-F3A5-4063-BA34-A2259B4FEE36}" type="pres">
      <dgm:prSet presAssocID="{F662126F-0D59-445C-828C-A6BED588C968}" presName="level3hierChild" presStyleCnt="0"/>
      <dgm:spPr/>
    </dgm:pt>
    <dgm:pt modelId="{A16DE338-ED6B-45D4-8D31-7A55D6FB37FF}" type="pres">
      <dgm:prSet presAssocID="{DA75A7CF-D370-4A09-B5F4-D22E26055758}" presName="conn2-1" presStyleLbl="parChTrans1D3" presStyleIdx="3" presStyleCnt="4"/>
      <dgm:spPr/>
      <dgm:t>
        <a:bodyPr/>
        <a:lstStyle/>
        <a:p>
          <a:endParaRPr lang="zh-CN" altLang="en-US"/>
        </a:p>
      </dgm:t>
    </dgm:pt>
    <dgm:pt modelId="{3EA4B42A-E255-420F-BA4F-62F8051FB609}" type="pres">
      <dgm:prSet presAssocID="{DA75A7CF-D370-4A09-B5F4-D22E26055758}" presName="connTx" presStyleLbl="parChTrans1D3" presStyleIdx="3" presStyleCnt="4"/>
      <dgm:spPr/>
      <dgm:t>
        <a:bodyPr/>
        <a:lstStyle/>
        <a:p>
          <a:endParaRPr lang="zh-CN" altLang="en-US"/>
        </a:p>
      </dgm:t>
    </dgm:pt>
    <dgm:pt modelId="{056E7C15-788F-4459-A644-E8F70289A10F}" type="pres">
      <dgm:prSet presAssocID="{7A01CB39-EFA2-4AF2-BC7B-ECE7EFF4EF85}" presName="root2" presStyleCnt="0"/>
      <dgm:spPr/>
    </dgm:pt>
    <dgm:pt modelId="{2F69D838-3300-4470-8496-631E8679669C}" type="pres">
      <dgm:prSet presAssocID="{7A01CB39-EFA2-4AF2-BC7B-ECE7EFF4EF85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DD7D8F2E-C927-4E85-B9B3-FBE0893E6D0F}" type="pres">
      <dgm:prSet presAssocID="{7A01CB39-EFA2-4AF2-BC7B-ECE7EFF4EF85}" presName="level3hierChild" presStyleCnt="0"/>
      <dgm:spPr/>
    </dgm:pt>
  </dgm:ptLst>
  <dgm:cxnLst>
    <dgm:cxn modelId="{13A9B756-441A-4F15-849B-C934ED27463D}" type="presOf" srcId="{F662126F-0D59-445C-828C-A6BED588C968}" destId="{8FB1C0A8-6451-408E-9B79-DC27E59E813C}" srcOrd="0" destOrd="0" presId="urn:microsoft.com/office/officeart/2005/8/layout/hierarchy2"/>
    <dgm:cxn modelId="{DA962F9C-E212-4AC8-8029-63B09CB8A169}" type="presOf" srcId="{7A01CB39-EFA2-4AF2-BC7B-ECE7EFF4EF85}" destId="{2F69D838-3300-4470-8496-631E8679669C}" srcOrd="0" destOrd="0" presId="urn:microsoft.com/office/officeart/2005/8/layout/hierarchy2"/>
    <dgm:cxn modelId="{96C2B17F-EB59-4787-9786-B8BEEE2B3E05}" srcId="{52EFF9F1-1963-430F-BAA3-814CFC808DD8}" destId="{F662126F-0D59-445C-828C-A6BED588C968}" srcOrd="2" destOrd="0" parTransId="{C6E9060B-CC39-4065-A4FF-1280E548F154}" sibTransId="{D4BEFCE1-2E7A-4340-B701-20FDB43BE68A}"/>
    <dgm:cxn modelId="{ACC2DD01-D624-4D11-9BB2-68DF823A0782}" type="presOf" srcId="{0048755A-76EB-4122-8247-4B46BDB68426}" destId="{D7371385-B31C-45BF-B377-FAD895CE78E2}" srcOrd="0" destOrd="0" presId="urn:microsoft.com/office/officeart/2005/8/layout/hierarchy2"/>
    <dgm:cxn modelId="{B49F1173-D1D2-4E63-B462-2D25370DCD2D}" type="presOf" srcId="{59ABD0B3-25C2-446A-B98F-DA059735AD3A}" destId="{7D62B8BF-2EC2-4B40-87F5-FF4E6984FDCF}" srcOrd="0" destOrd="0" presId="urn:microsoft.com/office/officeart/2005/8/layout/hierarchy2"/>
    <dgm:cxn modelId="{F533DDC2-22DD-4012-A76C-A99351F21C72}" type="presOf" srcId="{ABC8029A-D1BB-4025-9A49-DC7C9ABCA113}" destId="{37CCD7F1-19EA-4345-B625-C0F6B042F9A3}" srcOrd="0" destOrd="0" presId="urn:microsoft.com/office/officeart/2005/8/layout/hierarchy2"/>
    <dgm:cxn modelId="{0744EECB-46E1-456B-9D73-270369893DA5}" type="presOf" srcId="{5E352AA4-8B64-4BE6-ADDE-A7771BD4EEFC}" destId="{D1D2B20E-689B-420F-8E3A-CA702910249F}" srcOrd="0" destOrd="0" presId="urn:microsoft.com/office/officeart/2005/8/layout/hierarchy2"/>
    <dgm:cxn modelId="{497E7881-4CF0-4F21-A4CD-DF4CEAAB41B0}" srcId="{F662126F-0D59-445C-828C-A6BED588C968}" destId="{7A01CB39-EFA2-4AF2-BC7B-ECE7EFF4EF85}" srcOrd="0" destOrd="0" parTransId="{DA75A7CF-D370-4A09-B5F4-D22E26055758}" sibTransId="{355DC72C-09B2-41F3-B8BE-0BFA18A5870D}"/>
    <dgm:cxn modelId="{B5CBFED5-AD40-4214-9A0C-D77E9A9F7257}" type="presOf" srcId="{36E7D795-49DC-475D-AC5D-A98C6169321E}" destId="{7B313584-BED2-4254-A8ED-4236E93EA312}" srcOrd="0" destOrd="0" presId="urn:microsoft.com/office/officeart/2005/8/layout/hierarchy2"/>
    <dgm:cxn modelId="{4A68CB27-BF07-4600-BFF6-35A76582A015}" type="presOf" srcId="{DA75A7CF-D370-4A09-B5F4-D22E26055758}" destId="{3EA4B42A-E255-420F-BA4F-62F8051FB609}" srcOrd="1" destOrd="0" presId="urn:microsoft.com/office/officeart/2005/8/layout/hierarchy2"/>
    <dgm:cxn modelId="{B92CB3A8-DCEC-4B63-B223-5DEF34166E59}" type="presOf" srcId="{C6E9060B-CC39-4065-A4FF-1280E548F154}" destId="{8FABF375-5355-403E-949E-1DD76F985734}" srcOrd="1" destOrd="0" presId="urn:microsoft.com/office/officeart/2005/8/layout/hierarchy2"/>
    <dgm:cxn modelId="{5393A53C-68C4-430E-9AA2-20133D565238}" type="presOf" srcId="{9EC9BC57-3EF8-48FC-B963-3CD1CF744501}" destId="{35C59F45-0605-45F5-B9F1-B8D674979634}" srcOrd="1" destOrd="0" presId="urn:microsoft.com/office/officeart/2005/8/layout/hierarchy2"/>
    <dgm:cxn modelId="{D935862A-2C3F-46CF-AC39-949A34230509}" srcId="{5E352AA4-8B64-4BE6-ADDE-A7771BD4EEFC}" destId="{59ABD0B3-25C2-446A-B98F-DA059735AD3A}" srcOrd="1" destOrd="0" parTransId="{0048755A-76EB-4122-8247-4B46BDB68426}" sibTransId="{6828C78F-F2BE-4814-AEBF-62E4B71B0C13}"/>
    <dgm:cxn modelId="{5BE38DBE-ACBB-4162-9F18-10FF429DE9F8}" type="presOf" srcId="{FD13C013-7952-4586-BF31-022AB4DC8B08}" destId="{C855BA2D-6BB3-4EC9-976C-381E57F8B787}" srcOrd="0" destOrd="0" presId="urn:microsoft.com/office/officeart/2005/8/layout/hierarchy2"/>
    <dgm:cxn modelId="{A9B0320E-36F6-4A6F-85B8-682349BF2DCA}" type="presOf" srcId="{3DC1221D-A606-4B45-8316-88F005448A53}" destId="{E0CE33E3-F76E-4E06-BDBA-C56C39B8753F}" srcOrd="0" destOrd="0" presId="urn:microsoft.com/office/officeart/2005/8/layout/hierarchy2"/>
    <dgm:cxn modelId="{47377497-5B59-452D-BDC6-D95013B1B76F}" srcId="{52EFF9F1-1963-430F-BAA3-814CFC808DD8}" destId="{C6BB4F97-79CC-4046-8A1A-D5B0FD8EC67C}" srcOrd="1" destOrd="0" parTransId="{47DB32E8-877C-4527-8B94-B4754E771913}" sibTransId="{0CE2221A-7AEF-4759-9826-E0B483507EC1}"/>
    <dgm:cxn modelId="{15A86D6E-9C36-4023-BEC7-5CF68BFD269E}" type="presOf" srcId="{47DB32E8-877C-4527-8B94-B4754E771913}" destId="{0F3A2537-36EF-472F-87C6-8751020271AD}" srcOrd="0" destOrd="0" presId="urn:microsoft.com/office/officeart/2005/8/layout/hierarchy2"/>
    <dgm:cxn modelId="{6396354B-AF1B-476F-BE77-5EA93C022219}" srcId="{52EFF9F1-1963-430F-BAA3-814CFC808DD8}" destId="{5E352AA4-8B64-4BE6-ADDE-A7771BD4EEFC}" srcOrd="0" destOrd="0" parTransId="{9EC9BC57-3EF8-48FC-B963-3CD1CF744501}" sibTransId="{D8EA6A12-F464-49A4-8C58-DE4DC2BFA298}"/>
    <dgm:cxn modelId="{0F7D85AD-A011-4801-AD9E-63C571CC8924}" type="presOf" srcId="{C6BB4F97-79CC-4046-8A1A-D5B0FD8EC67C}" destId="{93B69280-8822-4979-9C88-EA9C5A9C196F}" srcOrd="0" destOrd="0" presId="urn:microsoft.com/office/officeart/2005/8/layout/hierarchy2"/>
    <dgm:cxn modelId="{EDE76141-ECB8-4CA8-B0E6-9C82F11AAF05}" type="presOf" srcId="{47DB32E8-877C-4527-8B94-B4754E771913}" destId="{A5B709F1-FD13-4F04-A12D-839EDA76FFD9}" srcOrd="1" destOrd="0" presId="urn:microsoft.com/office/officeart/2005/8/layout/hierarchy2"/>
    <dgm:cxn modelId="{462FAB67-5B6C-45B0-B278-1C35162046F9}" type="presOf" srcId="{9EC9BC57-3EF8-48FC-B963-3CD1CF744501}" destId="{FC31C311-1F36-4628-9FDA-DECCC6B1B73D}" srcOrd="0" destOrd="0" presId="urn:microsoft.com/office/officeart/2005/8/layout/hierarchy2"/>
    <dgm:cxn modelId="{C2F29BF5-7941-4988-A77F-6D42FDBEFB91}" type="presOf" srcId="{6123221E-B054-4384-B41A-234D485302FD}" destId="{54B53FFB-E600-49DC-8401-94C262FE798A}" srcOrd="1" destOrd="0" presId="urn:microsoft.com/office/officeart/2005/8/layout/hierarchy2"/>
    <dgm:cxn modelId="{B5B5CC3E-04FA-418E-B0FB-F1D6D50D014C}" srcId="{C6BB4F97-79CC-4046-8A1A-D5B0FD8EC67C}" destId="{ABC8029A-D1BB-4025-9A49-DC7C9ABCA113}" srcOrd="0" destOrd="0" parTransId="{FD13C013-7952-4586-BF31-022AB4DC8B08}" sibTransId="{98621230-C77D-4154-A128-F78564ED7DCB}"/>
    <dgm:cxn modelId="{DC2B366E-8A94-405F-BCD6-8CE2257D19BB}" type="presOf" srcId="{C6E9060B-CC39-4065-A4FF-1280E548F154}" destId="{F185A551-81CC-4E1A-8445-BB24F8849030}" srcOrd="0" destOrd="0" presId="urn:microsoft.com/office/officeart/2005/8/layout/hierarchy2"/>
    <dgm:cxn modelId="{0A09CE03-1179-4566-8337-08DACE1710DB}" type="presOf" srcId="{6123221E-B054-4384-B41A-234D485302FD}" destId="{2DD7DEC7-ED71-4EC8-A881-3B62F1C799A2}" srcOrd="0" destOrd="0" presId="urn:microsoft.com/office/officeart/2005/8/layout/hierarchy2"/>
    <dgm:cxn modelId="{E052EA35-4DE3-4578-86BA-0FC28298E3FD}" srcId="{5E352AA4-8B64-4BE6-ADDE-A7771BD4EEFC}" destId="{36E7D795-49DC-475D-AC5D-A98C6169321E}" srcOrd="0" destOrd="0" parTransId="{6123221E-B054-4384-B41A-234D485302FD}" sibTransId="{2F4440B2-B8CD-4F3E-8575-7DDD1C8B9C40}"/>
    <dgm:cxn modelId="{1D7A0C88-D371-4B51-A565-12728787AFEA}" type="presOf" srcId="{0048755A-76EB-4122-8247-4B46BDB68426}" destId="{2AFCB9A0-FC64-4BB6-866A-B804462CEC28}" srcOrd="1" destOrd="0" presId="urn:microsoft.com/office/officeart/2005/8/layout/hierarchy2"/>
    <dgm:cxn modelId="{E326E0D4-569F-4D4F-B61C-51FB802B59E9}" type="presOf" srcId="{52EFF9F1-1963-430F-BAA3-814CFC808DD8}" destId="{E0A2988C-A845-447A-9715-0AA8B852A95E}" srcOrd="0" destOrd="0" presId="urn:microsoft.com/office/officeart/2005/8/layout/hierarchy2"/>
    <dgm:cxn modelId="{81C62332-014F-4868-AAF0-D3F803E9310F}" srcId="{3DC1221D-A606-4B45-8316-88F005448A53}" destId="{52EFF9F1-1963-430F-BAA3-814CFC808DD8}" srcOrd="0" destOrd="0" parTransId="{12A7707D-E6D0-49D1-AC7C-1FB2118263DA}" sibTransId="{1A12BFC3-F744-40B6-8639-C363F6EDD0D1}"/>
    <dgm:cxn modelId="{9685B82C-267A-46EA-8086-60BB62225BFE}" type="presOf" srcId="{DA75A7CF-D370-4A09-B5F4-D22E26055758}" destId="{A16DE338-ED6B-45D4-8D31-7A55D6FB37FF}" srcOrd="0" destOrd="0" presId="urn:microsoft.com/office/officeart/2005/8/layout/hierarchy2"/>
    <dgm:cxn modelId="{35216D6C-33A4-4F35-B22A-DF9B2A10D5BE}" type="presOf" srcId="{FD13C013-7952-4586-BF31-022AB4DC8B08}" destId="{2D19CFC2-B90B-4EFB-BC8F-C8BC4BFEC31E}" srcOrd="1" destOrd="0" presId="urn:microsoft.com/office/officeart/2005/8/layout/hierarchy2"/>
    <dgm:cxn modelId="{4A89425C-CB07-40CB-A674-59ED5092913D}" type="presParOf" srcId="{E0CE33E3-F76E-4E06-BDBA-C56C39B8753F}" destId="{0F5D34A4-8ABE-4AAB-BCAC-F0BFB5D05FA3}" srcOrd="0" destOrd="0" presId="urn:microsoft.com/office/officeart/2005/8/layout/hierarchy2"/>
    <dgm:cxn modelId="{5EC226CD-F306-424C-A67C-D34655D98542}" type="presParOf" srcId="{0F5D34A4-8ABE-4AAB-BCAC-F0BFB5D05FA3}" destId="{E0A2988C-A845-447A-9715-0AA8B852A95E}" srcOrd="0" destOrd="0" presId="urn:microsoft.com/office/officeart/2005/8/layout/hierarchy2"/>
    <dgm:cxn modelId="{FCEC3CB8-33AA-474C-98E8-479BA3E29134}" type="presParOf" srcId="{0F5D34A4-8ABE-4AAB-BCAC-F0BFB5D05FA3}" destId="{8D33FBC0-FEC7-45FB-8956-8C05FFAE002B}" srcOrd="1" destOrd="0" presId="urn:microsoft.com/office/officeart/2005/8/layout/hierarchy2"/>
    <dgm:cxn modelId="{5F027F8B-A753-45EB-986E-C5B63055EBF0}" type="presParOf" srcId="{8D33FBC0-FEC7-45FB-8956-8C05FFAE002B}" destId="{FC31C311-1F36-4628-9FDA-DECCC6B1B73D}" srcOrd="0" destOrd="0" presId="urn:microsoft.com/office/officeart/2005/8/layout/hierarchy2"/>
    <dgm:cxn modelId="{BDCF9CE3-7173-4BD0-B379-EC9DE3637E2D}" type="presParOf" srcId="{FC31C311-1F36-4628-9FDA-DECCC6B1B73D}" destId="{35C59F45-0605-45F5-B9F1-B8D674979634}" srcOrd="0" destOrd="0" presId="urn:microsoft.com/office/officeart/2005/8/layout/hierarchy2"/>
    <dgm:cxn modelId="{C420C4FD-5BF9-44F5-8585-AD08BCCC87B2}" type="presParOf" srcId="{8D33FBC0-FEC7-45FB-8956-8C05FFAE002B}" destId="{4444E7A4-7F3A-4120-AAB3-0BB2C08C36A9}" srcOrd="1" destOrd="0" presId="urn:microsoft.com/office/officeart/2005/8/layout/hierarchy2"/>
    <dgm:cxn modelId="{C153DB9C-FBC9-47E4-AED7-844CE941DEFA}" type="presParOf" srcId="{4444E7A4-7F3A-4120-AAB3-0BB2C08C36A9}" destId="{D1D2B20E-689B-420F-8E3A-CA702910249F}" srcOrd="0" destOrd="0" presId="urn:microsoft.com/office/officeart/2005/8/layout/hierarchy2"/>
    <dgm:cxn modelId="{0BA3F1C0-ED15-4997-85C8-AFD5378A618B}" type="presParOf" srcId="{4444E7A4-7F3A-4120-AAB3-0BB2C08C36A9}" destId="{38059EAB-5E46-44C7-877E-3EAAF2897857}" srcOrd="1" destOrd="0" presId="urn:microsoft.com/office/officeart/2005/8/layout/hierarchy2"/>
    <dgm:cxn modelId="{7646CC82-4E79-405E-B63E-CDCD89BD6843}" type="presParOf" srcId="{38059EAB-5E46-44C7-877E-3EAAF2897857}" destId="{2DD7DEC7-ED71-4EC8-A881-3B62F1C799A2}" srcOrd="0" destOrd="0" presId="urn:microsoft.com/office/officeart/2005/8/layout/hierarchy2"/>
    <dgm:cxn modelId="{7593D90A-5258-42CB-B5BC-85936C999393}" type="presParOf" srcId="{2DD7DEC7-ED71-4EC8-A881-3B62F1C799A2}" destId="{54B53FFB-E600-49DC-8401-94C262FE798A}" srcOrd="0" destOrd="0" presId="urn:microsoft.com/office/officeart/2005/8/layout/hierarchy2"/>
    <dgm:cxn modelId="{A81D1EE3-1A5A-4076-AA61-60834829C4D9}" type="presParOf" srcId="{38059EAB-5E46-44C7-877E-3EAAF2897857}" destId="{64E0D1F9-4079-483A-9CEB-C0D799ADB1FE}" srcOrd="1" destOrd="0" presId="urn:microsoft.com/office/officeart/2005/8/layout/hierarchy2"/>
    <dgm:cxn modelId="{868D8C5B-1085-4C77-A6A3-626001F5936D}" type="presParOf" srcId="{64E0D1F9-4079-483A-9CEB-C0D799ADB1FE}" destId="{7B313584-BED2-4254-A8ED-4236E93EA312}" srcOrd="0" destOrd="0" presId="urn:microsoft.com/office/officeart/2005/8/layout/hierarchy2"/>
    <dgm:cxn modelId="{CBDCFD93-4CFE-4B74-8F86-2CE3F358F4B2}" type="presParOf" srcId="{64E0D1F9-4079-483A-9CEB-C0D799ADB1FE}" destId="{D5628E0E-4912-4DCA-B929-252E2DDC9623}" srcOrd="1" destOrd="0" presId="urn:microsoft.com/office/officeart/2005/8/layout/hierarchy2"/>
    <dgm:cxn modelId="{722581E7-0513-4FB6-8DAB-2D3BE24BDF26}" type="presParOf" srcId="{38059EAB-5E46-44C7-877E-3EAAF2897857}" destId="{D7371385-B31C-45BF-B377-FAD895CE78E2}" srcOrd="2" destOrd="0" presId="urn:microsoft.com/office/officeart/2005/8/layout/hierarchy2"/>
    <dgm:cxn modelId="{E56A28DD-9385-4F9B-A0DF-E7CEDF144D34}" type="presParOf" srcId="{D7371385-B31C-45BF-B377-FAD895CE78E2}" destId="{2AFCB9A0-FC64-4BB6-866A-B804462CEC28}" srcOrd="0" destOrd="0" presId="urn:microsoft.com/office/officeart/2005/8/layout/hierarchy2"/>
    <dgm:cxn modelId="{CF531E7D-5C87-4E31-8C17-785F123199E6}" type="presParOf" srcId="{38059EAB-5E46-44C7-877E-3EAAF2897857}" destId="{E25231CD-EBC6-48F9-823A-FB477235487B}" srcOrd="3" destOrd="0" presId="urn:microsoft.com/office/officeart/2005/8/layout/hierarchy2"/>
    <dgm:cxn modelId="{721F1489-C189-4023-A2A0-2F6AB704C2E8}" type="presParOf" srcId="{E25231CD-EBC6-48F9-823A-FB477235487B}" destId="{7D62B8BF-2EC2-4B40-87F5-FF4E6984FDCF}" srcOrd="0" destOrd="0" presId="urn:microsoft.com/office/officeart/2005/8/layout/hierarchy2"/>
    <dgm:cxn modelId="{009D3FA5-E588-4D0C-8ABE-03B20D6C1C78}" type="presParOf" srcId="{E25231CD-EBC6-48F9-823A-FB477235487B}" destId="{B0C125AD-83F5-4805-A5F3-A14DDF355C28}" srcOrd="1" destOrd="0" presId="urn:microsoft.com/office/officeart/2005/8/layout/hierarchy2"/>
    <dgm:cxn modelId="{C58C1756-2036-455B-961F-ABD0F0194A16}" type="presParOf" srcId="{8D33FBC0-FEC7-45FB-8956-8C05FFAE002B}" destId="{0F3A2537-36EF-472F-87C6-8751020271AD}" srcOrd="2" destOrd="0" presId="urn:microsoft.com/office/officeart/2005/8/layout/hierarchy2"/>
    <dgm:cxn modelId="{D579A2D2-9B02-48D3-84D0-302F903BA0E4}" type="presParOf" srcId="{0F3A2537-36EF-472F-87C6-8751020271AD}" destId="{A5B709F1-FD13-4F04-A12D-839EDA76FFD9}" srcOrd="0" destOrd="0" presId="urn:microsoft.com/office/officeart/2005/8/layout/hierarchy2"/>
    <dgm:cxn modelId="{91B16408-54D6-4AC4-A178-650BD25F1321}" type="presParOf" srcId="{8D33FBC0-FEC7-45FB-8956-8C05FFAE002B}" destId="{3CC1A295-CA43-47A1-9142-9382D487B38B}" srcOrd="3" destOrd="0" presId="urn:microsoft.com/office/officeart/2005/8/layout/hierarchy2"/>
    <dgm:cxn modelId="{30E8097F-027A-45D7-8117-949177028B90}" type="presParOf" srcId="{3CC1A295-CA43-47A1-9142-9382D487B38B}" destId="{93B69280-8822-4979-9C88-EA9C5A9C196F}" srcOrd="0" destOrd="0" presId="urn:microsoft.com/office/officeart/2005/8/layout/hierarchy2"/>
    <dgm:cxn modelId="{2E34B457-D56C-4513-882B-E06315252430}" type="presParOf" srcId="{3CC1A295-CA43-47A1-9142-9382D487B38B}" destId="{D35A18F5-AEAD-480F-8C1C-C173260B4251}" srcOrd="1" destOrd="0" presId="urn:microsoft.com/office/officeart/2005/8/layout/hierarchy2"/>
    <dgm:cxn modelId="{9AB73E88-66D5-4B2D-BE7D-B9B9FB8DBAFE}" type="presParOf" srcId="{D35A18F5-AEAD-480F-8C1C-C173260B4251}" destId="{C855BA2D-6BB3-4EC9-976C-381E57F8B787}" srcOrd="0" destOrd="0" presId="urn:microsoft.com/office/officeart/2005/8/layout/hierarchy2"/>
    <dgm:cxn modelId="{C878D85E-D14C-4AA5-BF8E-BBC29DB2E1EC}" type="presParOf" srcId="{C855BA2D-6BB3-4EC9-976C-381E57F8B787}" destId="{2D19CFC2-B90B-4EFB-BC8F-C8BC4BFEC31E}" srcOrd="0" destOrd="0" presId="urn:microsoft.com/office/officeart/2005/8/layout/hierarchy2"/>
    <dgm:cxn modelId="{84FBD6A3-0A89-4648-9FC5-99FC40B8E6C6}" type="presParOf" srcId="{D35A18F5-AEAD-480F-8C1C-C173260B4251}" destId="{B4F7DA74-4DC4-4572-9577-91D3787C3EE4}" srcOrd="1" destOrd="0" presId="urn:microsoft.com/office/officeart/2005/8/layout/hierarchy2"/>
    <dgm:cxn modelId="{0123EE4B-505D-4545-A2E4-6F5860802283}" type="presParOf" srcId="{B4F7DA74-4DC4-4572-9577-91D3787C3EE4}" destId="{37CCD7F1-19EA-4345-B625-C0F6B042F9A3}" srcOrd="0" destOrd="0" presId="urn:microsoft.com/office/officeart/2005/8/layout/hierarchy2"/>
    <dgm:cxn modelId="{E947B752-E2F8-438E-9500-ED6031D368DA}" type="presParOf" srcId="{B4F7DA74-4DC4-4572-9577-91D3787C3EE4}" destId="{463DE23B-1DF8-4729-9D3E-1627E03425F7}" srcOrd="1" destOrd="0" presId="urn:microsoft.com/office/officeart/2005/8/layout/hierarchy2"/>
    <dgm:cxn modelId="{D42F7429-0E53-42F8-BA9D-D6B58EE109FD}" type="presParOf" srcId="{8D33FBC0-FEC7-45FB-8956-8C05FFAE002B}" destId="{F185A551-81CC-4E1A-8445-BB24F8849030}" srcOrd="4" destOrd="0" presId="urn:microsoft.com/office/officeart/2005/8/layout/hierarchy2"/>
    <dgm:cxn modelId="{122A74D4-4F23-4822-8CDD-017A038C70F4}" type="presParOf" srcId="{F185A551-81CC-4E1A-8445-BB24F8849030}" destId="{8FABF375-5355-403E-949E-1DD76F985734}" srcOrd="0" destOrd="0" presId="urn:microsoft.com/office/officeart/2005/8/layout/hierarchy2"/>
    <dgm:cxn modelId="{156D38A9-04C3-4CA1-B27D-F21789E946A1}" type="presParOf" srcId="{8D33FBC0-FEC7-45FB-8956-8C05FFAE002B}" destId="{5F95C765-8A06-455F-9910-B416F9EA55C4}" srcOrd="5" destOrd="0" presId="urn:microsoft.com/office/officeart/2005/8/layout/hierarchy2"/>
    <dgm:cxn modelId="{9BC2A0C1-7856-4E0E-825D-63916157B80F}" type="presParOf" srcId="{5F95C765-8A06-455F-9910-B416F9EA55C4}" destId="{8FB1C0A8-6451-408E-9B79-DC27E59E813C}" srcOrd="0" destOrd="0" presId="urn:microsoft.com/office/officeart/2005/8/layout/hierarchy2"/>
    <dgm:cxn modelId="{2A14DD30-4CE0-46BC-B029-6166791B6D6D}" type="presParOf" srcId="{5F95C765-8A06-455F-9910-B416F9EA55C4}" destId="{165231DE-F3A5-4063-BA34-A2259B4FEE36}" srcOrd="1" destOrd="0" presId="urn:microsoft.com/office/officeart/2005/8/layout/hierarchy2"/>
    <dgm:cxn modelId="{CE7C2B58-4426-4893-9180-03765BADF71C}" type="presParOf" srcId="{165231DE-F3A5-4063-BA34-A2259B4FEE36}" destId="{A16DE338-ED6B-45D4-8D31-7A55D6FB37FF}" srcOrd="0" destOrd="0" presId="urn:microsoft.com/office/officeart/2005/8/layout/hierarchy2"/>
    <dgm:cxn modelId="{A072B2FD-6686-45C8-B934-9A22EF0B7250}" type="presParOf" srcId="{A16DE338-ED6B-45D4-8D31-7A55D6FB37FF}" destId="{3EA4B42A-E255-420F-BA4F-62F8051FB609}" srcOrd="0" destOrd="0" presId="urn:microsoft.com/office/officeart/2005/8/layout/hierarchy2"/>
    <dgm:cxn modelId="{64084D0A-BCAD-4ACF-AAE6-FC56FDBD6D0A}" type="presParOf" srcId="{165231DE-F3A5-4063-BA34-A2259B4FEE36}" destId="{056E7C15-788F-4459-A644-E8F70289A10F}" srcOrd="1" destOrd="0" presId="urn:microsoft.com/office/officeart/2005/8/layout/hierarchy2"/>
    <dgm:cxn modelId="{66976030-D895-489B-993C-03E3E1179106}" type="presParOf" srcId="{056E7C15-788F-4459-A644-E8F70289A10F}" destId="{2F69D838-3300-4470-8496-631E8679669C}" srcOrd="0" destOrd="0" presId="urn:microsoft.com/office/officeart/2005/8/layout/hierarchy2"/>
    <dgm:cxn modelId="{71869310-6BC1-43E8-AE0E-C536DAE44FFF}" type="presParOf" srcId="{056E7C15-788F-4459-A644-E8F70289A10F}" destId="{DD7D8F2E-C927-4E85-B9B3-FBE0893E6D0F}" srcOrd="1" destOrd="0" presId="urn:microsoft.com/office/officeart/2005/8/layout/hierarchy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89B858-9315-4738-A3BC-4A7B7006472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CA8531ED-7FCA-4481-9D08-EA6638C05E8A}">
      <dgm:prSet phldrT="[文本]" custT="1"/>
      <dgm:spPr/>
      <dgm:t>
        <a:bodyPr/>
        <a:lstStyle/>
        <a:p>
          <a:r>
            <a:rPr lang="en-US" altLang="zh-CN" sz="1600" dirty="0" smtClean="0">
              <a:latin typeface="方正小标宋简体" pitchFamily="2" charset="-122"/>
              <a:ea typeface="方正小标宋简体" pitchFamily="2" charset="-122"/>
            </a:rPr>
            <a:t>《</a:t>
          </a:r>
          <a:r>
            <a:rPr lang="zh-CN" altLang="en-US" sz="1600" dirty="0" smtClean="0">
              <a:latin typeface="方正小标宋简体" pitchFamily="2" charset="-122"/>
              <a:ea typeface="方正小标宋简体" pitchFamily="2" charset="-122"/>
            </a:rPr>
            <a:t>目录</a:t>
          </a:r>
          <a:r>
            <a:rPr lang="en-US" altLang="zh-CN" sz="1600" dirty="0" smtClean="0">
              <a:latin typeface="方正小标宋简体" pitchFamily="2" charset="-122"/>
              <a:ea typeface="方正小标宋简体" pitchFamily="2" charset="-122"/>
            </a:rPr>
            <a:t>》</a:t>
          </a:r>
          <a:r>
            <a:rPr lang="zh-CN" altLang="en-US" sz="1600" dirty="0" smtClean="0">
              <a:latin typeface="方正小标宋简体" pitchFamily="2" charset="-122"/>
              <a:ea typeface="方正小标宋简体" pitchFamily="2" charset="-122"/>
            </a:rPr>
            <a:t>变化情况</a:t>
          </a:r>
          <a:endParaRPr lang="zh-CN" altLang="en-US" sz="1600" dirty="0">
            <a:latin typeface="方正小标宋简体" pitchFamily="2" charset="-122"/>
            <a:ea typeface="方正小标宋简体" pitchFamily="2" charset="-122"/>
          </a:endParaRPr>
        </a:p>
      </dgm:t>
    </dgm:pt>
    <dgm:pt modelId="{B0EDD94C-E563-4265-B933-7903DC6D03D7}" type="parTrans" cxnId="{6FDB8283-14F2-4EE3-9944-036673179631}">
      <dgm:prSet/>
      <dgm:spPr/>
      <dgm:t>
        <a:bodyPr/>
        <a:lstStyle/>
        <a:p>
          <a:endParaRPr lang="zh-CN" altLang="en-US"/>
        </a:p>
      </dgm:t>
    </dgm:pt>
    <dgm:pt modelId="{7FD2A0E5-B1E6-4804-B558-2F455ADA257D}" type="sibTrans" cxnId="{6FDB8283-14F2-4EE3-9944-036673179631}">
      <dgm:prSet/>
      <dgm:spPr/>
      <dgm:t>
        <a:bodyPr/>
        <a:lstStyle/>
        <a:p>
          <a:endParaRPr lang="zh-CN" altLang="en-US"/>
        </a:p>
      </dgm:t>
    </dgm:pt>
    <dgm:pt modelId="{0B78FE72-1E9D-433A-95C3-353D5F7E36EF}">
      <dgm:prSet phldrT="[文本]" custT="1"/>
      <dgm:spPr/>
      <dgm:t>
        <a:bodyPr/>
        <a:lstStyle/>
        <a:p>
          <a:r>
            <a:rPr lang="zh-CN" sz="1400" dirty="0" smtClean="0"/>
            <a:t>删减非税收入项目</a:t>
          </a:r>
          <a:r>
            <a:rPr lang="en-US" sz="1400" dirty="0" smtClean="0"/>
            <a:t>1</a:t>
          </a:r>
          <a:r>
            <a:rPr lang="zh-CN" sz="1400" dirty="0" smtClean="0"/>
            <a:t>个</a:t>
          </a:r>
          <a:endParaRPr lang="zh-CN" altLang="en-US" sz="1400" dirty="0">
            <a:latin typeface="方正小标宋简体" pitchFamily="2" charset="-122"/>
            <a:ea typeface="方正小标宋简体" pitchFamily="2" charset="-122"/>
          </a:endParaRPr>
        </a:p>
      </dgm:t>
    </dgm:pt>
    <dgm:pt modelId="{C946521F-1718-4096-970D-034FBD1B090A}" type="parTrans" cxnId="{90AE1644-8F44-4A77-8837-664A60EF5E90}">
      <dgm:prSet/>
      <dgm:spPr/>
      <dgm:t>
        <a:bodyPr/>
        <a:lstStyle/>
        <a:p>
          <a:endParaRPr lang="zh-CN" altLang="en-US"/>
        </a:p>
      </dgm:t>
    </dgm:pt>
    <dgm:pt modelId="{05567280-2B0E-4147-9A35-271B571287DC}" type="sibTrans" cxnId="{90AE1644-8F44-4A77-8837-664A60EF5E90}">
      <dgm:prSet/>
      <dgm:spPr/>
      <dgm:t>
        <a:bodyPr/>
        <a:lstStyle/>
        <a:p>
          <a:endParaRPr lang="zh-CN" altLang="en-US"/>
        </a:p>
      </dgm:t>
    </dgm:pt>
    <dgm:pt modelId="{7C35B262-B41F-4EAA-A828-402D6711B863}">
      <dgm:prSet phldrT="[文本]" custT="1"/>
      <dgm:spPr/>
      <dgm:t>
        <a:bodyPr/>
        <a:lstStyle/>
        <a:p>
          <a:pPr algn="l"/>
          <a:r>
            <a:rPr lang="zh-CN" sz="1050" dirty="0" smtClean="0"/>
            <a:t>删减 “占用水域补偿费”，依据《浙江省水利厅 浙江省财政厅关于取消占用水域补偿费有关事项的通知》（浙水财〔</a:t>
          </a:r>
          <a:r>
            <a:rPr lang="en-US" sz="1050" dirty="0" smtClean="0"/>
            <a:t>2019</a:t>
          </a:r>
          <a:r>
            <a:rPr lang="zh-CN" sz="1050" dirty="0" smtClean="0"/>
            <a:t>〕</a:t>
          </a:r>
          <a:r>
            <a:rPr lang="en-US" sz="1050" dirty="0" smtClean="0"/>
            <a:t>6</a:t>
          </a:r>
          <a:r>
            <a:rPr lang="zh-CN" sz="1050" dirty="0" smtClean="0"/>
            <a:t>号）文件精神，自</a:t>
          </a:r>
          <a:r>
            <a:rPr lang="en-US" sz="1050" dirty="0" smtClean="0"/>
            <a:t>2019</a:t>
          </a:r>
          <a:r>
            <a:rPr lang="zh-CN" sz="1050" dirty="0" smtClean="0"/>
            <a:t>年</a:t>
          </a:r>
          <a:r>
            <a:rPr lang="en-US" sz="1050" dirty="0" smtClean="0"/>
            <a:t>5</a:t>
          </a:r>
          <a:r>
            <a:rPr lang="zh-CN" sz="1050" dirty="0" smtClean="0"/>
            <a:t>月</a:t>
          </a:r>
          <a:r>
            <a:rPr lang="en-US" sz="1050" dirty="0" smtClean="0"/>
            <a:t>1</a:t>
          </a:r>
          <a:r>
            <a:rPr lang="zh-CN" sz="1050" dirty="0" smtClean="0"/>
            <a:t>日起，停征占用水域补偿费。</a:t>
          </a:r>
          <a:endParaRPr lang="zh-CN" altLang="en-US" sz="1050" dirty="0">
            <a:latin typeface="方正小标宋简体" pitchFamily="2" charset="-122"/>
            <a:ea typeface="方正小标宋简体" pitchFamily="2" charset="-122"/>
          </a:endParaRPr>
        </a:p>
      </dgm:t>
    </dgm:pt>
    <dgm:pt modelId="{8DE12651-651C-4FD7-A591-4C92E57C8978}" type="parTrans" cxnId="{2FDE1A39-AAA0-4F01-AA2F-98D4845FE8B5}">
      <dgm:prSet/>
      <dgm:spPr/>
      <dgm:t>
        <a:bodyPr/>
        <a:lstStyle/>
        <a:p>
          <a:endParaRPr lang="zh-CN" altLang="en-US"/>
        </a:p>
      </dgm:t>
    </dgm:pt>
    <dgm:pt modelId="{9B3834CC-94ED-40AF-A84F-7451EC983076}" type="sibTrans" cxnId="{2FDE1A39-AAA0-4F01-AA2F-98D4845FE8B5}">
      <dgm:prSet/>
      <dgm:spPr/>
      <dgm:t>
        <a:bodyPr/>
        <a:lstStyle/>
        <a:p>
          <a:endParaRPr lang="zh-CN" altLang="en-US"/>
        </a:p>
      </dgm:t>
    </dgm:pt>
    <dgm:pt modelId="{F4449EB1-0237-4D59-A5D2-ADBB56F8AD05}">
      <dgm:prSet phldrT="[文本]" custT="1"/>
      <dgm:spPr/>
      <dgm:t>
        <a:bodyPr/>
        <a:lstStyle/>
        <a:p>
          <a:r>
            <a:rPr lang="zh-CN" sz="1400" dirty="0" smtClean="0"/>
            <a:t>涉及分成比例</a:t>
          </a:r>
          <a:r>
            <a:rPr lang="zh-CN" sz="1400" dirty="0" smtClean="0">
              <a:latin typeface="方正小标宋简体" pitchFamily="2" charset="-122"/>
              <a:ea typeface="方正小标宋简体" pitchFamily="2" charset="-122"/>
            </a:rPr>
            <a:t>修改</a:t>
          </a:r>
          <a:r>
            <a:rPr lang="en-US" altLang="zh-CN" sz="1400" dirty="0" smtClean="0">
              <a:latin typeface="方正小标宋简体" pitchFamily="2" charset="-122"/>
              <a:ea typeface="方正小标宋简体" pitchFamily="2" charset="-122"/>
            </a:rPr>
            <a:t>1</a:t>
          </a:r>
          <a:r>
            <a:rPr lang="zh-CN" altLang="en-US" sz="1400" dirty="0" smtClean="0">
              <a:latin typeface="方正小标宋简体" pitchFamily="2" charset="-122"/>
              <a:ea typeface="方正小标宋简体" pitchFamily="2" charset="-122"/>
            </a:rPr>
            <a:t>个</a:t>
          </a:r>
          <a:endParaRPr lang="zh-CN" altLang="en-US" sz="1400" dirty="0">
            <a:latin typeface="方正小标宋简体" pitchFamily="2" charset="-122"/>
            <a:ea typeface="方正小标宋简体" pitchFamily="2" charset="-122"/>
          </a:endParaRPr>
        </a:p>
      </dgm:t>
    </dgm:pt>
    <dgm:pt modelId="{56C300FC-E4D0-4E28-8EB7-A4617F4C5E7E}" type="parTrans" cxnId="{8102DD80-C9B9-4551-9313-8CACD02AB6A8}">
      <dgm:prSet/>
      <dgm:spPr/>
      <dgm:t>
        <a:bodyPr/>
        <a:lstStyle/>
        <a:p>
          <a:endParaRPr lang="zh-CN" altLang="en-US"/>
        </a:p>
      </dgm:t>
    </dgm:pt>
    <dgm:pt modelId="{A9C0DFB5-5273-4207-9C63-612739C88315}" type="sibTrans" cxnId="{8102DD80-C9B9-4551-9313-8CACD02AB6A8}">
      <dgm:prSet/>
      <dgm:spPr/>
      <dgm:t>
        <a:bodyPr/>
        <a:lstStyle/>
        <a:p>
          <a:endParaRPr lang="zh-CN" altLang="en-US"/>
        </a:p>
      </dgm:t>
    </dgm:pt>
    <dgm:pt modelId="{AB3957CC-BF17-4F2D-9454-FD742B3FBCF9}">
      <dgm:prSet phldrT="[文本]" custT="1"/>
      <dgm:spPr/>
      <dgm:t>
        <a:bodyPr/>
        <a:lstStyle/>
        <a:p>
          <a:pPr algn="l"/>
          <a:r>
            <a:rPr lang="zh-CN" altLang="en-US" sz="1050" dirty="0" smtClean="0"/>
            <a:t>依据浙财综</a:t>
          </a:r>
          <a:r>
            <a:rPr lang="en-US" altLang="zh-CN" sz="1050" dirty="0" smtClean="0"/>
            <a:t>〔2019〕16</a:t>
          </a:r>
          <a:r>
            <a:rPr lang="zh-CN" altLang="en-US" sz="1050" dirty="0" smtClean="0"/>
            <a:t>号，</a:t>
          </a:r>
          <a:r>
            <a:rPr lang="zh-CN" sz="1050" dirty="0" smtClean="0"/>
            <a:t>研究生招生考试费</a:t>
          </a:r>
          <a:r>
            <a:rPr lang="zh-CN" altLang="en-US" sz="1050" dirty="0" smtClean="0"/>
            <a:t>分成比例调整。</a:t>
          </a:r>
          <a:endParaRPr lang="zh-CN" altLang="en-US" sz="1050" dirty="0">
            <a:latin typeface="方正小标宋简体" pitchFamily="2" charset="-122"/>
            <a:ea typeface="方正小标宋简体" pitchFamily="2" charset="-122"/>
          </a:endParaRPr>
        </a:p>
      </dgm:t>
    </dgm:pt>
    <dgm:pt modelId="{365D75F6-A81F-41C2-BCC1-6493F5D1DA1C}" type="parTrans" cxnId="{C5DD766E-E5F3-4116-B2A8-2C01E2F82759}">
      <dgm:prSet/>
      <dgm:spPr/>
      <dgm:t>
        <a:bodyPr/>
        <a:lstStyle/>
        <a:p>
          <a:endParaRPr lang="zh-CN" altLang="en-US"/>
        </a:p>
      </dgm:t>
    </dgm:pt>
    <dgm:pt modelId="{429A7231-C40B-4E79-8E07-FF9FEEDEAA5C}" type="sibTrans" cxnId="{C5DD766E-E5F3-4116-B2A8-2C01E2F82759}">
      <dgm:prSet/>
      <dgm:spPr/>
      <dgm:t>
        <a:bodyPr/>
        <a:lstStyle/>
        <a:p>
          <a:endParaRPr lang="zh-CN" altLang="en-US"/>
        </a:p>
      </dgm:t>
    </dgm:pt>
    <dgm:pt modelId="{8AFF5763-4EB3-45AB-82E6-DC04FE4ADB68}">
      <dgm:prSet phldrT="[文本]" custT="1"/>
      <dgm:spPr/>
      <dgm:t>
        <a:bodyPr/>
        <a:lstStyle/>
        <a:p>
          <a:r>
            <a:rPr lang="zh-CN" sz="1400" dirty="0" smtClean="0"/>
            <a:t>涉及收费标准调整的项目</a:t>
          </a:r>
          <a:endParaRPr lang="en-US" altLang="zh-CN" sz="1400" dirty="0" smtClean="0"/>
        </a:p>
        <a:p>
          <a:r>
            <a:rPr lang="en-US" sz="1400" dirty="0" smtClean="0"/>
            <a:t>6</a:t>
          </a:r>
          <a:r>
            <a:rPr lang="zh-CN" altLang="en-US" sz="1400" dirty="0" smtClean="0"/>
            <a:t>个</a:t>
          </a:r>
          <a:endParaRPr lang="zh-CN" altLang="en-US" sz="1400" dirty="0">
            <a:latin typeface="方正小标宋简体" pitchFamily="2" charset="-122"/>
            <a:ea typeface="方正小标宋简体" pitchFamily="2" charset="-122"/>
          </a:endParaRPr>
        </a:p>
      </dgm:t>
    </dgm:pt>
    <dgm:pt modelId="{92F80EA7-7A5C-415B-BABA-3DF4D2ECDC06}" type="parTrans" cxnId="{BACF2AFD-8462-410B-92DC-4740C830FF1B}">
      <dgm:prSet/>
      <dgm:spPr/>
      <dgm:t>
        <a:bodyPr/>
        <a:lstStyle/>
        <a:p>
          <a:endParaRPr lang="zh-CN" altLang="en-US"/>
        </a:p>
      </dgm:t>
    </dgm:pt>
    <dgm:pt modelId="{AC79BDE8-A9F7-465D-A6D2-10ED9F18A776}" type="sibTrans" cxnId="{BACF2AFD-8462-410B-92DC-4740C830FF1B}">
      <dgm:prSet/>
      <dgm:spPr/>
      <dgm:t>
        <a:bodyPr/>
        <a:lstStyle/>
        <a:p>
          <a:endParaRPr lang="zh-CN" altLang="en-US"/>
        </a:p>
      </dgm:t>
    </dgm:pt>
    <dgm:pt modelId="{95548A9A-0FCA-4923-89E7-14871DE0CB6B}">
      <dgm:prSet phldrT="[文本]" custT="1"/>
      <dgm:spPr/>
      <dgm:t>
        <a:bodyPr/>
        <a:lstStyle/>
        <a:p>
          <a:pPr algn="l"/>
          <a:r>
            <a:rPr lang="zh-CN" sz="1050" dirty="0" smtClean="0"/>
            <a:t>具体项目为：公民出入境证件费、不动产登记费、污水处理费、预防接种异常反应鉴定费、行政单位国有资产出租收入和事业单位国有资产出租收入。</a:t>
          </a:r>
          <a:endParaRPr lang="zh-CN" altLang="en-US" sz="1050" dirty="0">
            <a:latin typeface="方正小标宋简体" pitchFamily="2" charset="-122"/>
            <a:ea typeface="方正小标宋简体" pitchFamily="2" charset="-122"/>
          </a:endParaRPr>
        </a:p>
      </dgm:t>
    </dgm:pt>
    <dgm:pt modelId="{689EDB1E-20A0-4650-93D8-F723A767DF90}" type="parTrans" cxnId="{1E489078-1C11-498D-9223-6151F39FDD01}">
      <dgm:prSet/>
      <dgm:spPr/>
      <dgm:t>
        <a:bodyPr/>
        <a:lstStyle/>
        <a:p>
          <a:endParaRPr lang="zh-CN" altLang="en-US"/>
        </a:p>
      </dgm:t>
    </dgm:pt>
    <dgm:pt modelId="{01204409-0D28-4A0C-8BB9-32A14EFB4526}" type="sibTrans" cxnId="{1E489078-1C11-498D-9223-6151F39FDD01}">
      <dgm:prSet/>
      <dgm:spPr/>
      <dgm:t>
        <a:bodyPr/>
        <a:lstStyle/>
        <a:p>
          <a:endParaRPr lang="zh-CN" altLang="en-US"/>
        </a:p>
      </dgm:t>
    </dgm:pt>
    <dgm:pt modelId="{89C66C47-B5D4-4010-B129-B3C816C9F941}" type="pres">
      <dgm:prSet presAssocID="{6389B858-9315-4738-A3BC-4A7B7006472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3DE43FF3-B447-44B9-BFAD-86F14A87422E}" type="pres">
      <dgm:prSet presAssocID="{CA8531ED-7FCA-4481-9D08-EA6638C05E8A}" presName="root1" presStyleCnt="0"/>
      <dgm:spPr/>
    </dgm:pt>
    <dgm:pt modelId="{9427B7FD-A8EF-42D9-A686-D57F5DCDF7CC}" type="pres">
      <dgm:prSet presAssocID="{CA8531ED-7FCA-4481-9D08-EA6638C05E8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54BCBF47-1111-4F8E-9120-3FB3268686B4}" type="pres">
      <dgm:prSet presAssocID="{CA8531ED-7FCA-4481-9D08-EA6638C05E8A}" presName="level2hierChild" presStyleCnt="0"/>
      <dgm:spPr/>
    </dgm:pt>
    <dgm:pt modelId="{EED5A9AF-392B-44B5-B4D1-367F711D318C}" type="pres">
      <dgm:prSet presAssocID="{C946521F-1718-4096-970D-034FBD1B090A}" presName="conn2-1" presStyleLbl="parChTrans1D2" presStyleIdx="0" presStyleCnt="3"/>
      <dgm:spPr/>
      <dgm:t>
        <a:bodyPr/>
        <a:lstStyle/>
        <a:p>
          <a:endParaRPr lang="zh-CN" altLang="en-US"/>
        </a:p>
      </dgm:t>
    </dgm:pt>
    <dgm:pt modelId="{EB9524C7-620C-4446-A871-C643343BFF09}" type="pres">
      <dgm:prSet presAssocID="{C946521F-1718-4096-970D-034FBD1B090A}" presName="connTx" presStyleLbl="parChTrans1D2" presStyleIdx="0" presStyleCnt="3"/>
      <dgm:spPr/>
      <dgm:t>
        <a:bodyPr/>
        <a:lstStyle/>
        <a:p>
          <a:endParaRPr lang="zh-CN" altLang="en-US"/>
        </a:p>
      </dgm:t>
    </dgm:pt>
    <dgm:pt modelId="{359671CE-F9EF-41B6-A65D-CD1146A11F5B}" type="pres">
      <dgm:prSet presAssocID="{0B78FE72-1E9D-433A-95C3-353D5F7E36EF}" presName="root2" presStyleCnt="0"/>
      <dgm:spPr/>
    </dgm:pt>
    <dgm:pt modelId="{805AF482-9812-44E5-B4E9-902D403CB5F4}" type="pres">
      <dgm:prSet presAssocID="{0B78FE72-1E9D-433A-95C3-353D5F7E36EF}" presName="LevelTwoTextNode" presStyleLbl="node2" presStyleIdx="0" presStyleCnt="3" custLinFactNeighborX="1265" custLinFactNeighborY="169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49A6D136-FF50-4D48-8DBB-8E3080B4D036}" type="pres">
      <dgm:prSet presAssocID="{0B78FE72-1E9D-433A-95C3-353D5F7E36EF}" presName="level3hierChild" presStyleCnt="0"/>
      <dgm:spPr/>
    </dgm:pt>
    <dgm:pt modelId="{A3EACB1F-FCA2-4CA1-AA5F-8DD3D88636B9}" type="pres">
      <dgm:prSet presAssocID="{8DE12651-651C-4FD7-A591-4C92E57C8978}" presName="conn2-1" presStyleLbl="parChTrans1D3" presStyleIdx="0" presStyleCnt="3"/>
      <dgm:spPr/>
      <dgm:t>
        <a:bodyPr/>
        <a:lstStyle/>
        <a:p>
          <a:endParaRPr lang="zh-CN" altLang="en-US"/>
        </a:p>
      </dgm:t>
    </dgm:pt>
    <dgm:pt modelId="{DD14E737-98FA-48DB-991F-94FCCB71A191}" type="pres">
      <dgm:prSet presAssocID="{8DE12651-651C-4FD7-A591-4C92E57C8978}" presName="connTx" presStyleLbl="parChTrans1D3" presStyleIdx="0" presStyleCnt="3"/>
      <dgm:spPr/>
      <dgm:t>
        <a:bodyPr/>
        <a:lstStyle/>
        <a:p>
          <a:endParaRPr lang="zh-CN" altLang="en-US"/>
        </a:p>
      </dgm:t>
    </dgm:pt>
    <dgm:pt modelId="{2F6D24CB-C5FB-42DF-9442-1182285A8018}" type="pres">
      <dgm:prSet presAssocID="{7C35B262-B41F-4EAA-A828-402D6711B863}" presName="root2" presStyleCnt="0"/>
      <dgm:spPr/>
    </dgm:pt>
    <dgm:pt modelId="{7DE8D0B2-69E2-4E27-B790-298BF5067F85}" type="pres">
      <dgm:prSet presAssocID="{7C35B262-B41F-4EAA-A828-402D6711B863}" presName="LevelTwoTextNode" presStyleLbl="node3" presStyleIdx="0" presStyleCnt="3" custScaleY="130749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7DCFEBFF-7945-4453-9AE5-2FF2874597C1}" type="pres">
      <dgm:prSet presAssocID="{7C35B262-B41F-4EAA-A828-402D6711B863}" presName="level3hierChild" presStyleCnt="0"/>
      <dgm:spPr/>
    </dgm:pt>
    <dgm:pt modelId="{87807BDC-7413-4818-9928-6E4FA092B9E9}" type="pres">
      <dgm:prSet presAssocID="{56C300FC-E4D0-4E28-8EB7-A4617F4C5E7E}" presName="conn2-1" presStyleLbl="parChTrans1D2" presStyleIdx="1" presStyleCnt="3"/>
      <dgm:spPr/>
      <dgm:t>
        <a:bodyPr/>
        <a:lstStyle/>
        <a:p>
          <a:endParaRPr lang="zh-CN" altLang="en-US"/>
        </a:p>
      </dgm:t>
    </dgm:pt>
    <dgm:pt modelId="{88E72AA3-A4FA-4285-81B6-66995DF99DD6}" type="pres">
      <dgm:prSet presAssocID="{56C300FC-E4D0-4E28-8EB7-A4617F4C5E7E}" presName="connTx" presStyleLbl="parChTrans1D2" presStyleIdx="1" presStyleCnt="3"/>
      <dgm:spPr/>
      <dgm:t>
        <a:bodyPr/>
        <a:lstStyle/>
        <a:p>
          <a:endParaRPr lang="zh-CN" altLang="en-US"/>
        </a:p>
      </dgm:t>
    </dgm:pt>
    <dgm:pt modelId="{85FBF426-49AE-4273-8DDE-C653F426B500}" type="pres">
      <dgm:prSet presAssocID="{F4449EB1-0237-4D59-A5D2-ADBB56F8AD05}" presName="root2" presStyleCnt="0"/>
      <dgm:spPr/>
    </dgm:pt>
    <dgm:pt modelId="{A7A8FBE2-666B-4C6D-80A3-94A82256A044}" type="pres">
      <dgm:prSet presAssocID="{F4449EB1-0237-4D59-A5D2-ADBB56F8AD05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24932153-EBAE-41B2-8E80-D09F704CADFE}" type="pres">
      <dgm:prSet presAssocID="{F4449EB1-0237-4D59-A5D2-ADBB56F8AD05}" presName="level3hierChild" presStyleCnt="0"/>
      <dgm:spPr/>
    </dgm:pt>
    <dgm:pt modelId="{30071F72-8083-404E-8A35-8FF732512E58}" type="pres">
      <dgm:prSet presAssocID="{365D75F6-A81F-41C2-BCC1-6493F5D1DA1C}" presName="conn2-1" presStyleLbl="parChTrans1D3" presStyleIdx="1" presStyleCnt="3"/>
      <dgm:spPr/>
      <dgm:t>
        <a:bodyPr/>
        <a:lstStyle/>
        <a:p>
          <a:endParaRPr lang="zh-CN" altLang="en-US"/>
        </a:p>
      </dgm:t>
    </dgm:pt>
    <dgm:pt modelId="{C1EAFA24-C44C-47BA-8B97-E5DE065C202D}" type="pres">
      <dgm:prSet presAssocID="{365D75F6-A81F-41C2-BCC1-6493F5D1DA1C}" presName="connTx" presStyleLbl="parChTrans1D3" presStyleIdx="1" presStyleCnt="3"/>
      <dgm:spPr/>
      <dgm:t>
        <a:bodyPr/>
        <a:lstStyle/>
        <a:p>
          <a:endParaRPr lang="zh-CN" altLang="en-US"/>
        </a:p>
      </dgm:t>
    </dgm:pt>
    <dgm:pt modelId="{A010899D-75FF-47C3-B54F-B547E49EBE20}" type="pres">
      <dgm:prSet presAssocID="{AB3957CC-BF17-4F2D-9454-FD742B3FBCF9}" presName="root2" presStyleCnt="0"/>
      <dgm:spPr/>
    </dgm:pt>
    <dgm:pt modelId="{E01C7D5F-2CDD-46C5-843D-9B2A31131CE2}" type="pres">
      <dgm:prSet presAssocID="{AB3957CC-BF17-4F2D-9454-FD742B3FBCF9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AA5C69DF-E4A5-4F43-BC64-84159ABAC56A}" type="pres">
      <dgm:prSet presAssocID="{AB3957CC-BF17-4F2D-9454-FD742B3FBCF9}" presName="level3hierChild" presStyleCnt="0"/>
      <dgm:spPr/>
    </dgm:pt>
    <dgm:pt modelId="{C369F49B-AADA-48DB-82BF-7FDCDF09C3EB}" type="pres">
      <dgm:prSet presAssocID="{92F80EA7-7A5C-415B-BABA-3DF4D2ECDC06}" presName="conn2-1" presStyleLbl="parChTrans1D2" presStyleIdx="2" presStyleCnt="3"/>
      <dgm:spPr/>
      <dgm:t>
        <a:bodyPr/>
        <a:lstStyle/>
        <a:p>
          <a:endParaRPr lang="zh-CN" altLang="en-US"/>
        </a:p>
      </dgm:t>
    </dgm:pt>
    <dgm:pt modelId="{C8594A61-3EC1-452C-9C57-B0B167F821B6}" type="pres">
      <dgm:prSet presAssocID="{92F80EA7-7A5C-415B-BABA-3DF4D2ECDC06}" presName="connTx" presStyleLbl="parChTrans1D2" presStyleIdx="2" presStyleCnt="3"/>
      <dgm:spPr/>
      <dgm:t>
        <a:bodyPr/>
        <a:lstStyle/>
        <a:p>
          <a:endParaRPr lang="zh-CN" altLang="en-US"/>
        </a:p>
      </dgm:t>
    </dgm:pt>
    <dgm:pt modelId="{B1B691F4-B2B4-49DC-A712-51261090D7E1}" type="pres">
      <dgm:prSet presAssocID="{8AFF5763-4EB3-45AB-82E6-DC04FE4ADB68}" presName="root2" presStyleCnt="0"/>
      <dgm:spPr/>
    </dgm:pt>
    <dgm:pt modelId="{D8A68F20-D651-4E45-9ED5-82D45AB35379}" type="pres">
      <dgm:prSet presAssocID="{8AFF5763-4EB3-45AB-82E6-DC04FE4ADB68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3E7E644B-3829-4B99-BECA-7CBAA5569D80}" type="pres">
      <dgm:prSet presAssocID="{8AFF5763-4EB3-45AB-82E6-DC04FE4ADB68}" presName="level3hierChild" presStyleCnt="0"/>
      <dgm:spPr/>
    </dgm:pt>
    <dgm:pt modelId="{3CBED8EF-F71C-4527-998C-9D7330D44C3A}" type="pres">
      <dgm:prSet presAssocID="{689EDB1E-20A0-4650-93D8-F723A767DF90}" presName="conn2-1" presStyleLbl="parChTrans1D3" presStyleIdx="2" presStyleCnt="3"/>
      <dgm:spPr/>
      <dgm:t>
        <a:bodyPr/>
        <a:lstStyle/>
        <a:p>
          <a:endParaRPr lang="zh-CN" altLang="en-US"/>
        </a:p>
      </dgm:t>
    </dgm:pt>
    <dgm:pt modelId="{F8A8E36F-5B33-4614-9E7D-D34FB15F9C99}" type="pres">
      <dgm:prSet presAssocID="{689EDB1E-20A0-4650-93D8-F723A767DF90}" presName="connTx" presStyleLbl="parChTrans1D3" presStyleIdx="2" presStyleCnt="3"/>
      <dgm:spPr/>
      <dgm:t>
        <a:bodyPr/>
        <a:lstStyle/>
        <a:p>
          <a:endParaRPr lang="zh-CN" altLang="en-US"/>
        </a:p>
      </dgm:t>
    </dgm:pt>
    <dgm:pt modelId="{8745AC46-4DB8-4EAB-B458-4758834D554B}" type="pres">
      <dgm:prSet presAssocID="{95548A9A-0FCA-4923-89E7-14871DE0CB6B}" presName="root2" presStyleCnt="0"/>
      <dgm:spPr/>
    </dgm:pt>
    <dgm:pt modelId="{A1A1F25B-3164-465D-B049-E1C95FE52929}" type="pres">
      <dgm:prSet presAssocID="{95548A9A-0FCA-4923-89E7-14871DE0CB6B}" presName="LevelTwoTextNode" presStyleLbl="node3" presStyleIdx="2" presStyleCnt="3" custScaleY="13811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C3FE4AF6-3773-470E-8AA2-C19FEAEFAEF1}" type="pres">
      <dgm:prSet presAssocID="{95548A9A-0FCA-4923-89E7-14871DE0CB6B}" presName="level3hierChild" presStyleCnt="0"/>
      <dgm:spPr/>
    </dgm:pt>
  </dgm:ptLst>
  <dgm:cxnLst>
    <dgm:cxn modelId="{6FDB8283-14F2-4EE3-9944-036673179631}" srcId="{6389B858-9315-4738-A3BC-4A7B70064727}" destId="{CA8531ED-7FCA-4481-9D08-EA6638C05E8A}" srcOrd="0" destOrd="0" parTransId="{B0EDD94C-E563-4265-B933-7903DC6D03D7}" sibTransId="{7FD2A0E5-B1E6-4804-B558-2F455ADA257D}"/>
    <dgm:cxn modelId="{4CA12CAF-47B5-4E48-AF48-5E86626236D9}" type="presOf" srcId="{CA8531ED-7FCA-4481-9D08-EA6638C05E8A}" destId="{9427B7FD-A8EF-42D9-A686-D57F5DCDF7CC}" srcOrd="0" destOrd="0" presId="urn:microsoft.com/office/officeart/2005/8/layout/hierarchy2"/>
    <dgm:cxn modelId="{8102DD80-C9B9-4551-9313-8CACD02AB6A8}" srcId="{CA8531ED-7FCA-4481-9D08-EA6638C05E8A}" destId="{F4449EB1-0237-4D59-A5D2-ADBB56F8AD05}" srcOrd="1" destOrd="0" parTransId="{56C300FC-E4D0-4E28-8EB7-A4617F4C5E7E}" sibTransId="{A9C0DFB5-5273-4207-9C63-612739C88315}"/>
    <dgm:cxn modelId="{348B74AE-4BE4-49F3-B33B-58F842C94FF8}" type="presOf" srcId="{56C300FC-E4D0-4E28-8EB7-A4617F4C5E7E}" destId="{88E72AA3-A4FA-4285-81B6-66995DF99DD6}" srcOrd="1" destOrd="0" presId="urn:microsoft.com/office/officeart/2005/8/layout/hierarchy2"/>
    <dgm:cxn modelId="{1788A14D-65C3-423D-BF1F-78776E661664}" type="presOf" srcId="{AB3957CC-BF17-4F2D-9454-FD742B3FBCF9}" destId="{E01C7D5F-2CDD-46C5-843D-9B2A31131CE2}" srcOrd="0" destOrd="0" presId="urn:microsoft.com/office/officeart/2005/8/layout/hierarchy2"/>
    <dgm:cxn modelId="{2FDE1A39-AAA0-4F01-AA2F-98D4845FE8B5}" srcId="{0B78FE72-1E9D-433A-95C3-353D5F7E36EF}" destId="{7C35B262-B41F-4EAA-A828-402D6711B863}" srcOrd="0" destOrd="0" parTransId="{8DE12651-651C-4FD7-A591-4C92E57C8978}" sibTransId="{9B3834CC-94ED-40AF-A84F-7451EC983076}"/>
    <dgm:cxn modelId="{CD676D2C-4A27-4D82-BA92-419BDCEB392B}" type="presOf" srcId="{56C300FC-E4D0-4E28-8EB7-A4617F4C5E7E}" destId="{87807BDC-7413-4818-9928-6E4FA092B9E9}" srcOrd="0" destOrd="0" presId="urn:microsoft.com/office/officeart/2005/8/layout/hierarchy2"/>
    <dgm:cxn modelId="{EECFE91F-DE69-44A8-AEA6-7BF3B1A44A4B}" type="presOf" srcId="{92F80EA7-7A5C-415B-BABA-3DF4D2ECDC06}" destId="{C369F49B-AADA-48DB-82BF-7FDCDF09C3EB}" srcOrd="0" destOrd="0" presId="urn:microsoft.com/office/officeart/2005/8/layout/hierarchy2"/>
    <dgm:cxn modelId="{EC5A6660-E2B1-4824-9EA5-212FC6C437D0}" type="presOf" srcId="{F4449EB1-0237-4D59-A5D2-ADBB56F8AD05}" destId="{A7A8FBE2-666B-4C6D-80A3-94A82256A044}" srcOrd="0" destOrd="0" presId="urn:microsoft.com/office/officeart/2005/8/layout/hierarchy2"/>
    <dgm:cxn modelId="{BACF2AFD-8462-410B-92DC-4740C830FF1B}" srcId="{CA8531ED-7FCA-4481-9D08-EA6638C05E8A}" destId="{8AFF5763-4EB3-45AB-82E6-DC04FE4ADB68}" srcOrd="2" destOrd="0" parTransId="{92F80EA7-7A5C-415B-BABA-3DF4D2ECDC06}" sibTransId="{AC79BDE8-A9F7-465D-A6D2-10ED9F18A776}"/>
    <dgm:cxn modelId="{687CB0D8-6139-49BB-9C0D-9D7ABF2D93F8}" type="presOf" srcId="{8DE12651-651C-4FD7-A591-4C92E57C8978}" destId="{A3EACB1F-FCA2-4CA1-AA5F-8DD3D88636B9}" srcOrd="0" destOrd="0" presId="urn:microsoft.com/office/officeart/2005/8/layout/hierarchy2"/>
    <dgm:cxn modelId="{FDB9502D-B254-4A60-8EF1-A4B28F545196}" type="presOf" srcId="{92F80EA7-7A5C-415B-BABA-3DF4D2ECDC06}" destId="{C8594A61-3EC1-452C-9C57-B0B167F821B6}" srcOrd="1" destOrd="0" presId="urn:microsoft.com/office/officeart/2005/8/layout/hierarchy2"/>
    <dgm:cxn modelId="{A8737441-7F56-4FF0-9BB8-4AB0F52A64BB}" type="presOf" srcId="{8DE12651-651C-4FD7-A591-4C92E57C8978}" destId="{DD14E737-98FA-48DB-991F-94FCCB71A191}" srcOrd="1" destOrd="0" presId="urn:microsoft.com/office/officeart/2005/8/layout/hierarchy2"/>
    <dgm:cxn modelId="{73C7D651-6728-4E4F-9232-87062C7EEDBB}" type="presOf" srcId="{365D75F6-A81F-41C2-BCC1-6493F5D1DA1C}" destId="{30071F72-8083-404E-8A35-8FF732512E58}" srcOrd="0" destOrd="0" presId="urn:microsoft.com/office/officeart/2005/8/layout/hierarchy2"/>
    <dgm:cxn modelId="{51EC98E2-EA7B-41EA-A353-33DAE4C083F5}" type="presOf" srcId="{8AFF5763-4EB3-45AB-82E6-DC04FE4ADB68}" destId="{D8A68F20-D651-4E45-9ED5-82D45AB35379}" srcOrd="0" destOrd="0" presId="urn:microsoft.com/office/officeart/2005/8/layout/hierarchy2"/>
    <dgm:cxn modelId="{3742F5DD-9240-4DE7-BFEC-008D43D90DED}" type="presOf" srcId="{C946521F-1718-4096-970D-034FBD1B090A}" destId="{EED5A9AF-392B-44B5-B4D1-367F711D318C}" srcOrd="0" destOrd="0" presId="urn:microsoft.com/office/officeart/2005/8/layout/hierarchy2"/>
    <dgm:cxn modelId="{6F3DE25F-1DDC-48ED-8AC8-7F6675A94DCF}" type="presOf" srcId="{0B78FE72-1E9D-433A-95C3-353D5F7E36EF}" destId="{805AF482-9812-44E5-B4E9-902D403CB5F4}" srcOrd="0" destOrd="0" presId="urn:microsoft.com/office/officeart/2005/8/layout/hierarchy2"/>
    <dgm:cxn modelId="{89B80EDB-0B2A-4181-BA71-1C12759E9FB3}" type="presOf" srcId="{95548A9A-0FCA-4923-89E7-14871DE0CB6B}" destId="{A1A1F25B-3164-465D-B049-E1C95FE52929}" srcOrd="0" destOrd="0" presId="urn:microsoft.com/office/officeart/2005/8/layout/hierarchy2"/>
    <dgm:cxn modelId="{2468341D-DC60-44B0-8F64-931E2E532F3B}" type="presOf" srcId="{C946521F-1718-4096-970D-034FBD1B090A}" destId="{EB9524C7-620C-4446-A871-C643343BFF09}" srcOrd="1" destOrd="0" presId="urn:microsoft.com/office/officeart/2005/8/layout/hierarchy2"/>
    <dgm:cxn modelId="{C5DD766E-E5F3-4116-B2A8-2C01E2F82759}" srcId="{F4449EB1-0237-4D59-A5D2-ADBB56F8AD05}" destId="{AB3957CC-BF17-4F2D-9454-FD742B3FBCF9}" srcOrd="0" destOrd="0" parTransId="{365D75F6-A81F-41C2-BCC1-6493F5D1DA1C}" sibTransId="{429A7231-C40B-4E79-8E07-FF9FEEDEAA5C}"/>
    <dgm:cxn modelId="{90AE1644-8F44-4A77-8837-664A60EF5E90}" srcId="{CA8531ED-7FCA-4481-9D08-EA6638C05E8A}" destId="{0B78FE72-1E9D-433A-95C3-353D5F7E36EF}" srcOrd="0" destOrd="0" parTransId="{C946521F-1718-4096-970D-034FBD1B090A}" sibTransId="{05567280-2B0E-4147-9A35-271B571287DC}"/>
    <dgm:cxn modelId="{B282296F-DA88-48DA-9782-4D3026C9CBF6}" type="presOf" srcId="{689EDB1E-20A0-4650-93D8-F723A767DF90}" destId="{F8A8E36F-5B33-4614-9E7D-D34FB15F9C99}" srcOrd="1" destOrd="0" presId="urn:microsoft.com/office/officeart/2005/8/layout/hierarchy2"/>
    <dgm:cxn modelId="{ED5A45E9-34BC-480B-ACA4-5D0FD831D93C}" type="presOf" srcId="{7C35B262-B41F-4EAA-A828-402D6711B863}" destId="{7DE8D0B2-69E2-4E27-B790-298BF5067F85}" srcOrd="0" destOrd="0" presId="urn:microsoft.com/office/officeart/2005/8/layout/hierarchy2"/>
    <dgm:cxn modelId="{0A1F8E3F-62A0-419E-9F6B-E0B6610D7ABB}" type="presOf" srcId="{365D75F6-A81F-41C2-BCC1-6493F5D1DA1C}" destId="{C1EAFA24-C44C-47BA-8B97-E5DE065C202D}" srcOrd="1" destOrd="0" presId="urn:microsoft.com/office/officeart/2005/8/layout/hierarchy2"/>
    <dgm:cxn modelId="{1E489078-1C11-498D-9223-6151F39FDD01}" srcId="{8AFF5763-4EB3-45AB-82E6-DC04FE4ADB68}" destId="{95548A9A-0FCA-4923-89E7-14871DE0CB6B}" srcOrd="0" destOrd="0" parTransId="{689EDB1E-20A0-4650-93D8-F723A767DF90}" sibTransId="{01204409-0D28-4A0C-8BB9-32A14EFB4526}"/>
    <dgm:cxn modelId="{5ADBB4DD-E934-4B4F-B2D7-D148141F50D5}" type="presOf" srcId="{6389B858-9315-4738-A3BC-4A7B70064727}" destId="{89C66C47-B5D4-4010-B129-B3C816C9F941}" srcOrd="0" destOrd="0" presId="urn:microsoft.com/office/officeart/2005/8/layout/hierarchy2"/>
    <dgm:cxn modelId="{AA643A09-09D3-424F-8AAE-7FCB30502CC2}" type="presOf" srcId="{689EDB1E-20A0-4650-93D8-F723A767DF90}" destId="{3CBED8EF-F71C-4527-998C-9D7330D44C3A}" srcOrd="0" destOrd="0" presId="urn:microsoft.com/office/officeart/2005/8/layout/hierarchy2"/>
    <dgm:cxn modelId="{D0567784-3DE7-4128-96DA-C64F32920D67}" type="presParOf" srcId="{89C66C47-B5D4-4010-B129-B3C816C9F941}" destId="{3DE43FF3-B447-44B9-BFAD-86F14A87422E}" srcOrd="0" destOrd="0" presId="urn:microsoft.com/office/officeart/2005/8/layout/hierarchy2"/>
    <dgm:cxn modelId="{7C28E692-4568-41D1-9B8E-71862EAEA446}" type="presParOf" srcId="{3DE43FF3-B447-44B9-BFAD-86F14A87422E}" destId="{9427B7FD-A8EF-42D9-A686-D57F5DCDF7CC}" srcOrd="0" destOrd="0" presId="urn:microsoft.com/office/officeart/2005/8/layout/hierarchy2"/>
    <dgm:cxn modelId="{C24DA766-E629-4FCA-B70D-DC8B0FC265DB}" type="presParOf" srcId="{3DE43FF3-B447-44B9-BFAD-86F14A87422E}" destId="{54BCBF47-1111-4F8E-9120-3FB3268686B4}" srcOrd="1" destOrd="0" presId="urn:microsoft.com/office/officeart/2005/8/layout/hierarchy2"/>
    <dgm:cxn modelId="{F846B5F7-FE61-45E0-90BD-AF63CA0448E6}" type="presParOf" srcId="{54BCBF47-1111-4F8E-9120-3FB3268686B4}" destId="{EED5A9AF-392B-44B5-B4D1-367F711D318C}" srcOrd="0" destOrd="0" presId="urn:microsoft.com/office/officeart/2005/8/layout/hierarchy2"/>
    <dgm:cxn modelId="{107F4787-232E-4A83-98F1-A0FCAA315853}" type="presParOf" srcId="{EED5A9AF-392B-44B5-B4D1-367F711D318C}" destId="{EB9524C7-620C-4446-A871-C643343BFF09}" srcOrd="0" destOrd="0" presId="urn:microsoft.com/office/officeart/2005/8/layout/hierarchy2"/>
    <dgm:cxn modelId="{674739F7-85B8-4B05-AB56-FBA376F03D7C}" type="presParOf" srcId="{54BCBF47-1111-4F8E-9120-3FB3268686B4}" destId="{359671CE-F9EF-41B6-A65D-CD1146A11F5B}" srcOrd="1" destOrd="0" presId="urn:microsoft.com/office/officeart/2005/8/layout/hierarchy2"/>
    <dgm:cxn modelId="{A3E96660-C54F-4510-B830-2FF5D2D037D4}" type="presParOf" srcId="{359671CE-F9EF-41B6-A65D-CD1146A11F5B}" destId="{805AF482-9812-44E5-B4E9-902D403CB5F4}" srcOrd="0" destOrd="0" presId="urn:microsoft.com/office/officeart/2005/8/layout/hierarchy2"/>
    <dgm:cxn modelId="{ED5001DE-EB40-4FD1-9EA2-7ED33811F2BD}" type="presParOf" srcId="{359671CE-F9EF-41B6-A65D-CD1146A11F5B}" destId="{49A6D136-FF50-4D48-8DBB-8E3080B4D036}" srcOrd="1" destOrd="0" presId="urn:microsoft.com/office/officeart/2005/8/layout/hierarchy2"/>
    <dgm:cxn modelId="{DB5815E2-CE52-4B4E-9683-4F7D0BEA4EE9}" type="presParOf" srcId="{49A6D136-FF50-4D48-8DBB-8E3080B4D036}" destId="{A3EACB1F-FCA2-4CA1-AA5F-8DD3D88636B9}" srcOrd="0" destOrd="0" presId="urn:microsoft.com/office/officeart/2005/8/layout/hierarchy2"/>
    <dgm:cxn modelId="{434F228C-9DAE-4E48-87C3-0CF6D0F24968}" type="presParOf" srcId="{A3EACB1F-FCA2-4CA1-AA5F-8DD3D88636B9}" destId="{DD14E737-98FA-48DB-991F-94FCCB71A191}" srcOrd="0" destOrd="0" presId="urn:microsoft.com/office/officeart/2005/8/layout/hierarchy2"/>
    <dgm:cxn modelId="{45C83B6C-F470-474D-B4C8-F0A22122499B}" type="presParOf" srcId="{49A6D136-FF50-4D48-8DBB-8E3080B4D036}" destId="{2F6D24CB-C5FB-42DF-9442-1182285A8018}" srcOrd="1" destOrd="0" presId="urn:microsoft.com/office/officeart/2005/8/layout/hierarchy2"/>
    <dgm:cxn modelId="{26565067-8B37-413D-87E9-C0965FFAC145}" type="presParOf" srcId="{2F6D24CB-C5FB-42DF-9442-1182285A8018}" destId="{7DE8D0B2-69E2-4E27-B790-298BF5067F85}" srcOrd="0" destOrd="0" presId="urn:microsoft.com/office/officeart/2005/8/layout/hierarchy2"/>
    <dgm:cxn modelId="{25F1385D-9BA8-4683-A632-1239AD997D6F}" type="presParOf" srcId="{2F6D24CB-C5FB-42DF-9442-1182285A8018}" destId="{7DCFEBFF-7945-4453-9AE5-2FF2874597C1}" srcOrd="1" destOrd="0" presId="urn:microsoft.com/office/officeart/2005/8/layout/hierarchy2"/>
    <dgm:cxn modelId="{47C873A3-5BEE-4C34-AB49-6C62572C9309}" type="presParOf" srcId="{54BCBF47-1111-4F8E-9120-3FB3268686B4}" destId="{87807BDC-7413-4818-9928-6E4FA092B9E9}" srcOrd="2" destOrd="0" presId="urn:microsoft.com/office/officeart/2005/8/layout/hierarchy2"/>
    <dgm:cxn modelId="{52A116FD-06EC-44C0-8E26-5C31210EC3B9}" type="presParOf" srcId="{87807BDC-7413-4818-9928-6E4FA092B9E9}" destId="{88E72AA3-A4FA-4285-81B6-66995DF99DD6}" srcOrd="0" destOrd="0" presId="urn:microsoft.com/office/officeart/2005/8/layout/hierarchy2"/>
    <dgm:cxn modelId="{12F87197-4AF7-4478-8E6C-A90923804553}" type="presParOf" srcId="{54BCBF47-1111-4F8E-9120-3FB3268686B4}" destId="{85FBF426-49AE-4273-8DDE-C653F426B500}" srcOrd="3" destOrd="0" presId="urn:microsoft.com/office/officeart/2005/8/layout/hierarchy2"/>
    <dgm:cxn modelId="{04C5F378-7F6A-4B8C-8991-CB233397FD7F}" type="presParOf" srcId="{85FBF426-49AE-4273-8DDE-C653F426B500}" destId="{A7A8FBE2-666B-4C6D-80A3-94A82256A044}" srcOrd="0" destOrd="0" presId="urn:microsoft.com/office/officeart/2005/8/layout/hierarchy2"/>
    <dgm:cxn modelId="{EF55C904-45C2-43A6-9ACE-C2B34F1A48FB}" type="presParOf" srcId="{85FBF426-49AE-4273-8DDE-C653F426B500}" destId="{24932153-EBAE-41B2-8E80-D09F704CADFE}" srcOrd="1" destOrd="0" presId="urn:microsoft.com/office/officeart/2005/8/layout/hierarchy2"/>
    <dgm:cxn modelId="{162DE8A4-FEEF-42A0-830F-F6CC5576F678}" type="presParOf" srcId="{24932153-EBAE-41B2-8E80-D09F704CADFE}" destId="{30071F72-8083-404E-8A35-8FF732512E58}" srcOrd="0" destOrd="0" presId="urn:microsoft.com/office/officeart/2005/8/layout/hierarchy2"/>
    <dgm:cxn modelId="{4A3C571A-40CD-4C9A-8553-2DB41D6F0629}" type="presParOf" srcId="{30071F72-8083-404E-8A35-8FF732512E58}" destId="{C1EAFA24-C44C-47BA-8B97-E5DE065C202D}" srcOrd="0" destOrd="0" presId="urn:microsoft.com/office/officeart/2005/8/layout/hierarchy2"/>
    <dgm:cxn modelId="{D6513220-3C87-4B44-9541-4DE03C33FD62}" type="presParOf" srcId="{24932153-EBAE-41B2-8E80-D09F704CADFE}" destId="{A010899D-75FF-47C3-B54F-B547E49EBE20}" srcOrd="1" destOrd="0" presId="urn:microsoft.com/office/officeart/2005/8/layout/hierarchy2"/>
    <dgm:cxn modelId="{B1CC700B-EF1D-4D46-AE51-2C89EDE605C1}" type="presParOf" srcId="{A010899D-75FF-47C3-B54F-B547E49EBE20}" destId="{E01C7D5F-2CDD-46C5-843D-9B2A31131CE2}" srcOrd="0" destOrd="0" presId="urn:microsoft.com/office/officeart/2005/8/layout/hierarchy2"/>
    <dgm:cxn modelId="{B06E4169-7F73-45B6-B759-5AE91C7941F2}" type="presParOf" srcId="{A010899D-75FF-47C3-B54F-B547E49EBE20}" destId="{AA5C69DF-E4A5-4F43-BC64-84159ABAC56A}" srcOrd="1" destOrd="0" presId="urn:microsoft.com/office/officeart/2005/8/layout/hierarchy2"/>
    <dgm:cxn modelId="{6A71A194-7852-48A0-B346-39B675EE6AE5}" type="presParOf" srcId="{54BCBF47-1111-4F8E-9120-3FB3268686B4}" destId="{C369F49B-AADA-48DB-82BF-7FDCDF09C3EB}" srcOrd="4" destOrd="0" presId="urn:microsoft.com/office/officeart/2005/8/layout/hierarchy2"/>
    <dgm:cxn modelId="{3DAC598E-A4C7-4412-9264-28938918AC71}" type="presParOf" srcId="{C369F49B-AADA-48DB-82BF-7FDCDF09C3EB}" destId="{C8594A61-3EC1-452C-9C57-B0B167F821B6}" srcOrd="0" destOrd="0" presId="urn:microsoft.com/office/officeart/2005/8/layout/hierarchy2"/>
    <dgm:cxn modelId="{E61947ED-97C0-4CD3-9414-6D9CCBF0A6A5}" type="presParOf" srcId="{54BCBF47-1111-4F8E-9120-3FB3268686B4}" destId="{B1B691F4-B2B4-49DC-A712-51261090D7E1}" srcOrd="5" destOrd="0" presId="urn:microsoft.com/office/officeart/2005/8/layout/hierarchy2"/>
    <dgm:cxn modelId="{B36608F1-391F-4234-8E35-35F6B6DC356B}" type="presParOf" srcId="{B1B691F4-B2B4-49DC-A712-51261090D7E1}" destId="{D8A68F20-D651-4E45-9ED5-82D45AB35379}" srcOrd="0" destOrd="0" presId="urn:microsoft.com/office/officeart/2005/8/layout/hierarchy2"/>
    <dgm:cxn modelId="{7B2E5A4E-913C-4162-9841-51A86C2DCB7D}" type="presParOf" srcId="{B1B691F4-B2B4-49DC-A712-51261090D7E1}" destId="{3E7E644B-3829-4B99-BECA-7CBAA5569D80}" srcOrd="1" destOrd="0" presId="urn:microsoft.com/office/officeart/2005/8/layout/hierarchy2"/>
    <dgm:cxn modelId="{D1ACC2A4-AD09-46BA-8A58-D09136FAE3DC}" type="presParOf" srcId="{3E7E644B-3829-4B99-BECA-7CBAA5569D80}" destId="{3CBED8EF-F71C-4527-998C-9D7330D44C3A}" srcOrd="0" destOrd="0" presId="urn:microsoft.com/office/officeart/2005/8/layout/hierarchy2"/>
    <dgm:cxn modelId="{3F7CD974-76A9-4114-BFAE-584E40CA866F}" type="presParOf" srcId="{3CBED8EF-F71C-4527-998C-9D7330D44C3A}" destId="{F8A8E36F-5B33-4614-9E7D-D34FB15F9C99}" srcOrd="0" destOrd="0" presId="urn:microsoft.com/office/officeart/2005/8/layout/hierarchy2"/>
    <dgm:cxn modelId="{C1B5C8EF-C496-48D6-BF68-EE09482FA701}" type="presParOf" srcId="{3E7E644B-3829-4B99-BECA-7CBAA5569D80}" destId="{8745AC46-4DB8-4EAB-B458-4758834D554B}" srcOrd="1" destOrd="0" presId="urn:microsoft.com/office/officeart/2005/8/layout/hierarchy2"/>
    <dgm:cxn modelId="{56AD0713-32EB-4FA5-A4FA-C6496B5CD071}" type="presParOf" srcId="{8745AC46-4DB8-4EAB-B458-4758834D554B}" destId="{A1A1F25B-3164-465D-B049-E1C95FE52929}" srcOrd="0" destOrd="0" presId="urn:microsoft.com/office/officeart/2005/8/layout/hierarchy2"/>
    <dgm:cxn modelId="{DF277A4E-4533-46A5-B5FA-B209A47EC9A9}" type="presParOf" srcId="{8745AC46-4DB8-4EAB-B458-4758834D554B}" destId="{C3FE4AF6-3773-470E-8AA2-C19FEAEFAEF1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2020/4/1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2020/4/1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2020/4/1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2020/4/1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2020/4/1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2020/4/1 Wednesday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2020/4/1 Wednesday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2020/4/1 Wednesday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2020/4/1 Wednesday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2020/4/1 Wednesday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2020/4/1 Wednesday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2020/4/1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示 3"/>
          <p:cNvGraphicFramePr/>
          <p:nvPr/>
        </p:nvGraphicFramePr>
        <p:xfrm>
          <a:off x="142844" y="785794"/>
          <a:ext cx="8858312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14348" y="142852"/>
            <a:ext cx="7715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 </a:t>
            </a:r>
            <a:endParaRPr lang="zh-CN" altLang="en-US" sz="2000" dirty="0" smtClean="0"/>
          </a:p>
          <a:p>
            <a:pPr algn="ctr"/>
            <a:r>
              <a:rPr lang="zh-CN" altLang="en-US" sz="2000" dirty="0" smtClean="0"/>
              <a:t>金华市财政局关于印发金华市区政府非税收入</a:t>
            </a:r>
            <a:endParaRPr lang="en-US" altLang="zh-CN" sz="2000" dirty="0" smtClean="0"/>
          </a:p>
          <a:p>
            <a:pPr algn="ctr"/>
            <a:r>
              <a:rPr lang="zh-CN" altLang="en-US" sz="2000" dirty="0" smtClean="0"/>
              <a:t>项目目录（</a:t>
            </a:r>
            <a:r>
              <a:rPr lang="en-US" sz="2000" dirty="0" smtClean="0"/>
              <a:t>2020</a:t>
            </a:r>
            <a:r>
              <a:rPr lang="zh-CN" altLang="en-US" sz="2000" dirty="0" smtClean="0"/>
              <a:t>版）</a:t>
            </a:r>
            <a:r>
              <a:rPr lang="zh-CN" altLang="en-US" sz="2000" dirty="0" smtClean="0">
                <a:latin typeface="方正小标宋简体" pitchFamily="2" charset="-122"/>
                <a:ea typeface="方正小标宋简体" pitchFamily="2" charset="-122"/>
              </a:rPr>
              <a:t>的解读图</a:t>
            </a:r>
            <a:endParaRPr lang="zh-CN" altLang="en-US" sz="2000" dirty="0">
              <a:latin typeface="方正小标宋简体" pitchFamily="2" charset="-122"/>
              <a:ea typeface="方正小标宋简体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/>
        </p:nvGraphicFramePr>
        <p:xfrm>
          <a:off x="142844" y="857232"/>
          <a:ext cx="8643998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14414" y="142852"/>
            <a:ext cx="7715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ea"/>
              </a:rPr>
              <a:t>2020</a:t>
            </a:r>
            <a:r>
              <a:rPr lang="zh-CN" altLang="en-US" sz="2400" dirty="0" smtClean="0">
                <a:latin typeface="+mn-ea"/>
              </a:rPr>
              <a:t>版非税收入项目目录与</a:t>
            </a:r>
            <a:r>
              <a:rPr lang="en-US" altLang="zh-CN" sz="2400" dirty="0" smtClean="0">
                <a:latin typeface="+mn-ea"/>
              </a:rPr>
              <a:t>2019</a:t>
            </a:r>
            <a:r>
              <a:rPr lang="zh-CN" altLang="en-US" sz="2400" dirty="0" smtClean="0">
                <a:latin typeface="+mn-ea"/>
              </a:rPr>
              <a:t>版相比的变化之处</a:t>
            </a:r>
            <a:endParaRPr lang="zh-CN" altLang="en-US" sz="2400" dirty="0">
              <a:latin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318</Words>
  <PresentationFormat>全屏显示(4:3)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幻灯片 1</vt:lpstr>
      <vt:lpstr>幻灯片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as</dc:creator>
  <cp:lastModifiedBy>马瑾</cp:lastModifiedBy>
  <cp:revision>15</cp:revision>
  <dcterms:created xsi:type="dcterms:W3CDTF">2020-03-26T04:11:27Z</dcterms:created>
  <dcterms:modified xsi:type="dcterms:W3CDTF">2020-04-01T02:15:01Z</dcterms:modified>
</cp:coreProperties>
</file>